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63" r:id="rId3"/>
    <p:sldId id="261" r:id="rId4"/>
    <p:sldId id="266" r:id="rId5"/>
    <p:sldId id="265" r:id="rId6"/>
    <p:sldId id="267" r:id="rId7"/>
    <p:sldId id="268" r:id="rId8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43" autoAdjust="0"/>
  </p:normalViewPr>
  <p:slideViewPr>
    <p:cSldViewPr snapToGrid="0">
      <p:cViewPr varScale="1">
        <p:scale>
          <a:sx n="106" d="100"/>
          <a:sy n="106" d="100"/>
        </p:scale>
        <p:origin x="-108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2B59D02-3A13-41D9-9177-F8E3D80C1801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6B99DF-0B8E-457D-91CD-95581B029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F2C70-8D3A-41BD-8193-AE206FD6322D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076F2-099E-498F-935D-71F6103AE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52095-E76F-48FF-9CDF-8053F0967A1B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0C1A5-E010-4AD6-9FD9-D520FEBC2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5DADA-F430-423F-82D0-6D1020178247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9C0F6-FF08-49FD-B1C2-3C56E693D6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3C1C5-1750-4A8B-ACC2-03D6036A30CB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8381F-25F1-49A9-BD79-AB32161E2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5EDE6-F046-4808-BB0C-059E090D3ECF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6ED8C-C31A-422C-8ADE-BB3FA04A3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68D52-BE36-4D5C-9F46-3EC553E91B3C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7CD32-3BFD-4F98-B75A-CC7EC0619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3A4E8-15A7-43B2-970D-EAE748EBADC4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5E647-E749-4202-89AE-A6C6C664A7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44BFE-25B7-47A8-B651-3AA9957ABAA1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F626E-100B-4957-9C21-D28F2D540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CE375-017D-42C6-8704-9940F9B40290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5394A-7383-48C2-A234-9DE9E40C1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405E4-1025-4344-8F21-127349D207D1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12889-0DD2-4263-A268-135A17F2F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C6334-7101-4337-9F9C-A65048085A7D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82AF8-ECC6-4A6F-A6A9-2A208659B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7AF916-8201-49F7-B7DE-21E8FD107912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4D8509-431D-474D-B311-B1E24009A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mg-fotki.yandex.ru/get/133056/166857984.4b3/0_2468f9_4bdc6352_ori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698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790950" y="115888"/>
            <a:ext cx="53863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chemeClr val="bg1"/>
                </a:solidFill>
                <a:latin typeface="Calibri" pitchFamily="34" charset="0"/>
              </a:rPr>
              <a:t>Медали и ордена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35000" y="115888"/>
            <a:ext cx="259873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chemeClr val="bg1"/>
                </a:solidFill>
                <a:latin typeface="Calibri" pitchFamily="34" charset="0"/>
              </a:rPr>
              <a:t>Что это?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0813" y="1038225"/>
            <a:ext cx="120380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chemeClr val="bg1"/>
                </a:solidFill>
                <a:latin typeface="Calibri" pitchFamily="34" charset="0"/>
              </a:rPr>
              <a:t>давали за (какой?)…..…………….поступок.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169025" y="887413"/>
            <a:ext cx="2468563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chemeClr val="bg1"/>
                </a:solidFill>
                <a:latin typeface="Calibri" pitchFamily="34" charset="0"/>
              </a:rPr>
              <a:t>смелый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news.belora.info/wp-content/uploads/2014/05/1bmAMJvcfEo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http://news.belora.info/wp-content/uploads/2014/05/1bmAMJvcfEo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41425" y="0"/>
            <a:ext cx="10099675" cy="670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541838" y="193675"/>
            <a:ext cx="2627312" cy="923925"/>
          </a:xfrm>
          <a:prstGeom prst="rect">
            <a:avLst/>
          </a:prstGeom>
          <a:solidFill>
            <a:schemeClr val="bg1">
              <a:alpha val="47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Что это?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78050" y="5548313"/>
            <a:ext cx="8472488" cy="923925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письма с фронта (с войны)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idefon.com/_ld/61/410381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7063" y="0"/>
            <a:ext cx="11001375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7000"/>
              </a:schemeClr>
            </a:gs>
            <a:gs pos="48000">
              <a:schemeClr val="accent3">
                <a:lumMod val="97000"/>
                <a:lumOff val="3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ru-wallp.com/w/2009/12/18/10175fla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650" y="41275"/>
            <a:ext cx="10972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159125" y="628650"/>
            <a:ext cx="3503613" cy="1754188"/>
          </a:xfrm>
          <a:prstGeom prst="rect">
            <a:avLst/>
          </a:prstGeom>
          <a:solidFill>
            <a:schemeClr val="bg1">
              <a:alpha val="47000"/>
            </a:schemeClr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Когда?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..................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62738" y="1311275"/>
            <a:ext cx="4656137" cy="2586038"/>
          </a:xfrm>
          <a:prstGeom prst="rect">
            <a:avLst/>
          </a:prstGeom>
          <a:solidFill>
            <a:schemeClr val="bg1">
              <a:alpha val="47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ПОБЕДА НАД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ФАШИСТСКОЙ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ГЕРМАНИЕЙ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70125" y="1333500"/>
            <a:ext cx="4392613" cy="923925"/>
          </a:xfrm>
          <a:prstGeom prst="rect">
            <a:avLst/>
          </a:prstGeom>
          <a:solidFill>
            <a:schemeClr val="bg1">
              <a:alpha val="47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9 МАЯ 1945 г.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fit4brain.com/wp-content/uploads/2015/05/calenda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84400" y="322263"/>
            <a:ext cx="7723188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bg1">
                <a:lumMod val="85000"/>
              </a:schemeClr>
            </a:gs>
            <a:gs pos="83000">
              <a:schemeClr val="tx1">
                <a:lumMod val="65000"/>
                <a:lumOff val="35000"/>
              </a:schemeClr>
            </a:gs>
            <a:gs pos="59681">
              <a:schemeClr val="bg2">
                <a:lumMod val="75000"/>
              </a:schemeClr>
            </a:gs>
            <a:gs pos="45362">
              <a:schemeClr val="bg1">
                <a:lumMod val="75000"/>
              </a:schemeClr>
            </a:gs>
            <a:gs pos="100000">
              <a:schemeClr val="bg2">
                <a:lumMod val="50000"/>
              </a:schemeClr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new.golos-khleboroba.ru/media/cache/54/9b/4d/5e/0f/83/549b4d5e0f8393401633b8016964730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1713" y="0"/>
            <a:ext cx="10372725" cy="669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4" descr="https://www.miasskiy.ru/wp-content/uploads/2016/04/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1713" y="0"/>
            <a:ext cx="10274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http://baikal-info.ru/sites/default/files/DSC_37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-247650"/>
            <a:ext cx="12192000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bg1">
                <a:lumMod val="85000"/>
              </a:schemeClr>
            </a:gs>
            <a:gs pos="83000">
              <a:schemeClr val="tx1">
                <a:lumMod val="65000"/>
                <a:lumOff val="35000"/>
              </a:schemeClr>
            </a:gs>
            <a:gs pos="59681">
              <a:schemeClr val="bg2">
                <a:lumMod val="75000"/>
              </a:schemeClr>
            </a:gs>
            <a:gs pos="45362">
              <a:schemeClr val="bg1">
                <a:lumMod val="75000"/>
              </a:schemeClr>
            </a:gs>
            <a:gs pos="100000">
              <a:schemeClr val="bg2">
                <a:lumMod val="50000"/>
              </a:schemeClr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 descr="http://www.bashinform.ru/upload/img_res740/690/90ba1172d39d78f3/yrov1136_ejw_6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4225" y="0"/>
            <a:ext cx="10406063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 descr="http://img-fotki.yandex.ru/get/4702/valovsochi.131/0_677aa_6e037989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4225" y="-114300"/>
            <a:ext cx="10406063" cy="703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36</Words>
  <Application>Microsoft Office PowerPoint</Application>
  <PresentationFormat>Произвольный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Софья</dc:creator>
  <cp:lastModifiedBy>михаил</cp:lastModifiedBy>
  <cp:revision>29</cp:revision>
  <dcterms:created xsi:type="dcterms:W3CDTF">2018-05-03T11:12:15Z</dcterms:created>
  <dcterms:modified xsi:type="dcterms:W3CDTF">2018-06-24T08:53:40Z</dcterms:modified>
</cp:coreProperties>
</file>