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74" r:id="rId4"/>
    <p:sldId id="275" r:id="rId5"/>
    <p:sldId id="259" r:id="rId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 snapToGrid="0">
      <p:cViewPr varScale="1">
        <p:scale>
          <a:sx n="106" d="100"/>
          <a:sy n="106" d="100"/>
        </p:scale>
        <p:origin x="-10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2B59D02-3A13-41D9-9177-F8E3D80C180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6B99DF-0B8E-457D-91CD-95581B029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F2C70-8D3A-41BD-8193-AE206FD6322D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076F2-099E-498F-935D-71F6103AE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52095-E76F-48FF-9CDF-8053F0967A1B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0C1A5-E010-4AD6-9FD9-D520FEBC2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DADA-F430-423F-82D0-6D1020178247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9C0F6-FF08-49FD-B1C2-3C56E693D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3C1C5-1750-4A8B-ACC2-03D6036A30CB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8381F-25F1-49A9-BD79-AB32161E2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EDE6-F046-4808-BB0C-059E090D3ECF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ED8C-C31A-422C-8ADE-BB3FA04A3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8D52-BE36-4D5C-9F46-3EC553E91B3C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7CD32-3BFD-4F98-B75A-CC7EC0619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A4E8-15A7-43B2-970D-EAE748EBADC4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5E647-E749-4202-89AE-A6C6C664A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44BFE-25B7-47A8-B651-3AA9957ABAA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F626E-100B-4957-9C21-D28F2D540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E375-017D-42C6-8704-9940F9B40290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394A-7383-48C2-A234-9DE9E40C1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405E4-1025-4344-8F21-127349D207D1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2889-0DD2-4263-A268-135A17F2F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C6334-7101-4337-9F9C-A65048085A7D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82AF8-ECC6-4A6F-A6A9-2A208659B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7AF916-8201-49F7-B7DE-21E8FD107912}" type="datetimeFigureOut">
              <a:rPr lang="ru-RU"/>
              <a:pPr>
                <a:defRPr/>
              </a:pPr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4D8509-431D-474D-B311-B1E24009A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http://www.zastavki.com/pictures/originals/2014/Holidays___May_9_Beautiful_card_in_the_May_9_Victory_Day_078756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82563"/>
            <a:ext cx="12192000" cy="704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http://img-fotki.yandex.ru/get/3608/hi-his.1/0_e4fb_1de92dc9_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8113" y="0"/>
            <a:ext cx="93519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612775"/>
            <a:ext cx="10196513" cy="5632450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Фашистская Германия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напала на нашу страну.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Началась война.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2" descr="https://cbsnews2.cbsistatic.com/hub/i/r/2000/04/10/19874e56-a645-11e2-a3f0-029118418759/thumbnail/620x350/1046bdd53f05d04c97e525e04c55dd0f/image182335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4" descr="http://orig05.deviantart.net/a9e3/f/2013/245/8/5/german_army_marching_into_the_rhineland_by_corrosive1944-d6ksk3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078" name="Picture 6" descr="http://infreactor.org/uploads/2016/02/04/orig-32398240-145453797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975" y="160338"/>
            <a:ext cx="4811713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 descr="http://www.kompas-rf.ru/wp-content/uploads/2017/05/%D0%B2%D0%BE%D0%B9%D0%BD%D1%8B_20.12.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1425" y="3392488"/>
            <a:ext cx="4656138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 descr="http://ecology.admoblkaluga.ru/upload/_main/russia/history/images/9_64+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76213"/>
            <a:ext cx="4803775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https://fs00.infourok.ru/images/doc/229/52834/4/640/img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18100" y="938213"/>
            <a:ext cx="6754813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bg1">
                <a:lumMod val="85000"/>
              </a:schemeClr>
            </a:gs>
            <a:gs pos="83000">
              <a:schemeClr val="tx1">
                <a:lumMod val="65000"/>
                <a:lumOff val="35000"/>
              </a:schemeClr>
            </a:gs>
            <a:gs pos="59681">
              <a:schemeClr val="bg2">
                <a:lumMod val="75000"/>
              </a:schemeClr>
            </a:gs>
            <a:gs pos="45362">
              <a:schemeClr val="bg1">
                <a:lumMod val="75000"/>
              </a:schemeClr>
            </a:gs>
            <a:gs pos="100000">
              <a:schemeClr val="bg2">
                <a:lumMod val="5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tdata.ru/u4/photoBCB6/20262423443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35050" y="185738"/>
            <a:ext cx="10028238" cy="665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images.myshared.ru/4/153349/slide_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9788" y="20638"/>
            <a:ext cx="10418762" cy="663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https://m.io.ua/img_aa/medium/2892/45/289245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9313" y="20638"/>
            <a:ext cx="10213975" cy="689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http://www.netzulim.org/R/Events/65_Victory/201001281458_tass_2672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35050" y="53975"/>
            <a:ext cx="9698038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http://www.infovoronezh.ru/images/News/14386666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6600" y="-31750"/>
            <a:ext cx="10625138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12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</dc:creator>
  <cp:lastModifiedBy>михаил</cp:lastModifiedBy>
  <cp:revision>29</cp:revision>
  <dcterms:created xsi:type="dcterms:W3CDTF">2018-05-03T11:12:15Z</dcterms:created>
  <dcterms:modified xsi:type="dcterms:W3CDTF">2018-06-24T08:46:03Z</dcterms:modified>
</cp:coreProperties>
</file>