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278" r:id="rId3"/>
    <p:sldId id="279" r:id="rId4"/>
    <p:sldId id="273" r:id="rId5"/>
    <p:sldId id="269" r:id="rId6"/>
    <p:sldId id="271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 snapToGrid="0">
      <p:cViewPr varScale="1">
        <p:scale>
          <a:sx n="106" d="100"/>
          <a:sy n="106" d="100"/>
        </p:scale>
        <p:origin x="-108" y="-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B59D02-3A13-41D9-9177-F8E3D80C180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6B99DF-0B8E-457D-91CD-95581B029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10 </a:t>
            </a:r>
            <a:r>
              <a:rPr lang="ru-RU" smtClean="0"/>
              <a:t>рисунков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A40C07-D056-4313-A328-B0CA29076C8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2C70-8D3A-41BD-8193-AE206FD6322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76F2-099E-498F-935D-71F6103A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2095-E76F-48FF-9CDF-8053F0967A1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0C1A5-E010-4AD6-9FD9-D520FEBC2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DADA-F430-423F-82D0-6D1020178247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9C0F6-FF08-49FD-B1C2-3C56E693D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3C1C5-1750-4A8B-ACC2-03D6036A30C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8381F-25F1-49A9-BD79-AB32161E2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EDE6-F046-4808-BB0C-059E090D3ECF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ED8C-C31A-422C-8ADE-BB3FA04A3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8D52-BE36-4D5C-9F46-3EC553E91B3C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7CD32-3BFD-4F98-B75A-CC7EC0619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A4E8-15A7-43B2-970D-EAE748EBADC4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5E647-E749-4202-89AE-A6C6C664A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44BFE-25B7-47A8-B651-3AA9957ABAA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F626E-100B-4957-9C21-D28F2D54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E375-017D-42C6-8704-9940F9B40290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394A-7383-48C2-A234-9DE9E40C1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05E4-1025-4344-8F21-127349D207D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2889-0DD2-4263-A268-135A17F2F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6334-7101-4337-9F9C-A65048085A7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2AF8-ECC6-4A6F-A6A9-2A208659B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AF916-8201-49F7-B7DE-21E8FD107912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4D8509-431D-474D-B311-B1E24009A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35000">
              <a:schemeClr val="bg1">
                <a:lumMod val="85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3363" y="531813"/>
            <a:ext cx="104997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Calibri" pitchFamily="34" charset="0"/>
              </a:rPr>
              <a:t>На Параде можно увидеть (кого?)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96275" y="3173413"/>
            <a:ext cx="31067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Calibri" pitchFamily="34" charset="0"/>
              </a:rPr>
              <a:t>ВОЕННЫХ</a:t>
            </a:r>
          </a:p>
        </p:txBody>
      </p:sp>
      <p:pic>
        <p:nvPicPr>
          <p:cNvPr id="6146" name="Picture 2" descr="http://mil.ru/images/upload/2015/45-SAVX79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6088" y="1581150"/>
            <a:ext cx="7545387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35000">
              <a:schemeClr val="bg1">
                <a:lumMod val="85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9538" y="461963"/>
            <a:ext cx="11906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На Параде можно увидеть (какую?  </a:t>
            </a:r>
          </a:p>
          <a:p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                                                                 что?)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677150" y="2951163"/>
            <a:ext cx="41624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ВОЕННУЮ</a:t>
            </a:r>
          </a:p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        ТЕХНИКУ</a:t>
            </a:r>
          </a:p>
        </p:txBody>
      </p:sp>
      <p:pic>
        <p:nvPicPr>
          <p:cNvPr id="7170" name="Picture 2" descr="https://www.facenews.ua/images/doc/7/2/72ac1df-russia-moscow-parade-apc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" y="1462088"/>
            <a:ext cx="70485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35000" y="268288"/>
            <a:ext cx="80200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На Парад приходят (кто?)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453438" y="358775"/>
            <a:ext cx="33305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ВЕТЕРАНЫ</a:t>
            </a:r>
          </a:p>
        </p:txBody>
      </p:sp>
      <p:pic>
        <p:nvPicPr>
          <p:cNvPr id="9218" name="Picture 2" descr="https://itogi74.ru/files/images/IMG_05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088" y="1281113"/>
            <a:ext cx="78168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134350" y="1751013"/>
            <a:ext cx="40576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(люди, </a:t>
            </a:r>
          </a:p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которые </a:t>
            </a:r>
          </a:p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участвовали </a:t>
            </a:r>
          </a:p>
          <a:p>
            <a:pPr algn="ctr"/>
            <a:r>
              <a:rPr lang="ru-RU" sz="5400" b="1">
                <a:solidFill>
                  <a:srgbClr val="C00000"/>
                </a:solidFill>
                <a:latin typeface="Calibri" pitchFamily="34" charset="0"/>
              </a:rPr>
              <a:t>в войне)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://chto-proishodit.ru/system/files/styles/large/private/news/05.2015/georg_lenta.jpg?itok=mTM-e1S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1" name="Picture 4" descr="https://im0-tub-ru.yandex.net/i?id=0d5dec93d9251498ce0cd1b1b099b5dc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375" y="7938"/>
            <a:ext cx="11031538" cy="689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68338" y="182563"/>
            <a:ext cx="7281862" cy="1754187"/>
          </a:xfrm>
          <a:prstGeom prst="rect">
            <a:avLst/>
          </a:prstGeom>
          <a:solidFill>
            <a:schemeClr val="tx1">
              <a:alpha val="25098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bg1"/>
                </a:solidFill>
                <a:latin typeface="Calibri" pitchFamily="34" charset="0"/>
              </a:rPr>
              <a:t>ГЕОРГИЕВСКАЯ ЛЕНТА –</a:t>
            </a:r>
          </a:p>
          <a:p>
            <a:r>
              <a:rPr lang="ru-RU" sz="5400" b="1">
                <a:solidFill>
                  <a:schemeClr val="bg1"/>
                </a:solidFill>
                <a:latin typeface="Calibri" pitchFamily="34" charset="0"/>
              </a:rPr>
              <a:t>СИМВОЛ ПОБЕДЫ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://dk.kolpany.ru/wp-content/uploads/2017/05/4E-N0IbP_E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9975" y="0"/>
            <a:ext cx="4889500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http://fon-png.ru/wp-content/uploads/2018/04/%D0%BB%D0%B5%D0%BD%D1%82%D0%B0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94438" y="1773238"/>
            <a:ext cx="5635625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5708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74264" y="0"/>
            <a:ext cx="9290050" cy="696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5179" y="0"/>
            <a:ext cx="10340975" cy="702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44</Words>
  <Application>Microsoft Office PowerPoint</Application>
  <PresentationFormat>Произвольный</PresentationFormat>
  <Paragraphs>16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михаил</cp:lastModifiedBy>
  <cp:revision>31</cp:revision>
  <dcterms:created xsi:type="dcterms:W3CDTF">2018-05-03T11:12:15Z</dcterms:created>
  <dcterms:modified xsi:type="dcterms:W3CDTF">2018-06-24T09:01:52Z</dcterms:modified>
</cp:coreProperties>
</file>