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9" autoAdjust="0"/>
    <p:restoredTop sz="94660"/>
  </p:normalViewPr>
  <p:slideViewPr>
    <p:cSldViewPr>
      <p:cViewPr varScale="1">
        <p:scale>
          <a:sx n="103" d="100"/>
          <a:sy n="103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mynyse.com.ua/wp-content/uploads/2012/01/ho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5867400" cy="4400551"/>
          </a:xfrm>
          <a:prstGeom prst="rect">
            <a:avLst/>
          </a:prstGeom>
          <a:noFill/>
        </p:spPr>
      </p:pic>
      <p:pic>
        <p:nvPicPr>
          <p:cNvPr id="31748" name="Picture 4" descr="http://fiestino.ru/_pu/2/152073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143380"/>
            <a:ext cx="3536181" cy="2357454"/>
          </a:xfrm>
          <a:prstGeom prst="rect">
            <a:avLst/>
          </a:prstGeom>
          <a:noFill/>
        </p:spPr>
      </p:pic>
      <p:pic>
        <p:nvPicPr>
          <p:cNvPr id="31750" name="Picture 6" descr="http://boombob.ru/resize.php?id=86121&amp;num=3&amp;width=515&amp;height=321.8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42852"/>
            <a:ext cx="4126045" cy="2571768"/>
          </a:xfrm>
          <a:prstGeom prst="rect">
            <a:avLst/>
          </a:prstGeom>
          <a:noFill/>
        </p:spPr>
      </p:pic>
      <p:pic>
        <p:nvPicPr>
          <p:cNvPr id="31752" name="Picture 8" descr="https://im0-tub-ru.yandex.net/i?id=fcd50d6bc371636784d6d084e60a60d0-l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714752"/>
            <a:ext cx="3935407" cy="2951555"/>
          </a:xfrm>
          <a:prstGeom prst="rect">
            <a:avLst/>
          </a:prstGeom>
          <a:noFill/>
        </p:spPr>
      </p:pic>
      <p:pic>
        <p:nvPicPr>
          <p:cNvPr id="31754" name="Picture 10" descr="https://im0-tub-ru.yandex.net/i?id=47530daa7e020ff5267556c3aa5da386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85728"/>
            <a:ext cx="3076569" cy="2383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ds02.infourok.ru/uploads/ex/0dd0/0003f1e7-7e85659b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ds02.infourok.ru/uploads/ex/0dd0/0003f1e7-7e85659b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s://ds02.infourok.ru/uploads/ex/0dd0/0003f1e7-7e85659b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191525" cy="6143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4.infourok.ru/uploads/ex/0673/00044c32-0889114f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215338" cy="616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2.infourok.ru/uploads/ex/0dd0/0003f1e7-7e85659b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143900" cy="610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2.infourok.ru/uploads/ex/0dd0/0003f1e7-7e85659b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96275" cy="6072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ages.myshared.ru/7/790512/slide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58182" cy="6268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llyslide.com/thumbs_2/c5c0927450c0666450921bbe411b7674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ages.myshared.ru/5/447553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143931" cy="6107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im0-tub-ru.yandex.net/i?id=6ebabd9b227a136d46a6c75d5ed6883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793191" cy="1785950"/>
          </a:xfrm>
          <a:prstGeom prst="rect">
            <a:avLst/>
          </a:prstGeom>
          <a:noFill/>
        </p:spPr>
      </p:pic>
      <p:pic>
        <p:nvPicPr>
          <p:cNvPr id="45064" name="Picture 8" descr="http://pictures.bookshop.ua/TitleBooks/bs0000139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14290"/>
            <a:ext cx="2269992" cy="2428892"/>
          </a:xfrm>
          <a:prstGeom prst="rect">
            <a:avLst/>
          </a:prstGeom>
          <a:noFill/>
        </p:spPr>
      </p:pic>
      <p:pic>
        <p:nvPicPr>
          <p:cNvPr id="45066" name="Picture 10" descr="http://cs606427.vk.me/v606427568/9ac/MxskRTow9S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357430"/>
            <a:ext cx="3571900" cy="2938177"/>
          </a:xfrm>
          <a:prstGeom prst="rect">
            <a:avLst/>
          </a:prstGeom>
          <a:noFill/>
        </p:spPr>
      </p:pic>
      <p:pic>
        <p:nvPicPr>
          <p:cNvPr id="45068" name="Picture 12" descr="http://www.vladtime.ru/uploads/posts/2016-01/1452092577_new_year_hd-wallpaper-2545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571744"/>
            <a:ext cx="4000528" cy="2500330"/>
          </a:xfrm>
          <a:prstGeom prst="rect">
            <a:avLst/>
          </a:prstGeom>
          <a:noFill/>
        </p:spPr>
      </p:pic>
      <p:sp>
        <p:nvSpPr>
          <p:cNvPr id="45070" name="AutoShape 14" descr="https://cdn.wallpapersafari.com/75/71/RUQLSP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2" name="Picture 6" descr="http://v.img.com.ua/b/orig/c/97/b1678371e4d1ad4b146a342e4f09497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000504"/>
            <a:ext cx="3873279" cy="2571768"/>
          </a:xfrm>
          <a:prstGeom prst="rect">
            <a:avLst/>
          </a:prstGeom>
          <a:noFill/>
        </p:spPr>
      </p:pic>
      <p:pic>
        <p:nvPicPr>
          <p:cNvPr id="45072" name="Picture 16" descr="https://im0-tub-ru.yandex.net/i?id=78a864b05f2baa4a01dc3ce48a488f17-l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4143380"/>
            <a:ext cx="3180953" cy="2488253"/>
          </a:xfrm>
          <a:prstGeom prst="rect">
            <a:avLst/>
          </a:prstGeom>
          <a:noFill/>
        </p:spPr>
      </p:pic>
      <p:pic>
        <p:nvPicPr>
          <p:cNvPr id="45060" name="Picture 4" descr="https://www.motto.net.ua/old_site/img/halloween/1286873345_D2FBEAE2E020EDE020D5FDEBEBEEF3E8ED20323620323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357166"/>
            <a:ext cx="3500462" cy="2187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42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2018-01-22T09:37:16Z</dcterms:created>
  <dcterms:modified xsi:type="dcterms:W3CDTF">2018-01-22T10:31:00Z</dcterms:modified>
</cp:coreProperties>
</file>