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4406"/>
    <a:srgbClr val="FEF939"/>
    <a:srgbClr val="C7544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-252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rgbClr val="92D050">
                <a:alpha val="59000"/>
              </a:srgbClr>
            </a:gs>
            <a:gs pos="50000">
              <a:schemeClr val="accent3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audio" Target="../media/audio5.wav"/><Relationship Id="rId11" Type="http://schemas.openxmlformats.org/officeDocument/2006/relationships/image" Target="../media/image8.jpeg"/><Relationship Id="rId5" Type="http://schemas.openxmlformats.org/officeDocument/2006/relationships/audio" Target="../media/audio4.wav"/><Relationship Id="rId15" Type="http://schemas.openxmlformats.org/officeDocument/2006/relationships/image" Target="../media/image12.jpeg"/><Relationship Id="rId10" Type="http://schemas.openxmlformats.org/officeDocument/2006/relationships/image" Target="../media/image7.png"/><Relationship Id="rId4" Type="http://schemas.openxmlformats.org/officeDocument/2006/relationships/audio" Target="../media/audio3.wav"/><Relationship Id="rId9" Type="http://schemas.openxmlformats.org/officeDocument/2006/relationships/image" Target="../media/image6.jpeg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13" Type="http://schemas.openxmlformats.org/officeDocument/2006/relationships/image" Target="../media/image19.png"/><Relationship Id="rId3" Type="http://schemas.openxmlformats.org/officeDocument/2006/relationships/audio" Target="../media/audio7.wav"/><Relationship Id="rId7" Type="http://schemas.openxmlformats.org/officeDocument/2006/relationships/image" Target="../media/image13.png"/><Relationship Id="rId12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2.png"/><Relationship Id="rId1" Type="http://schemas.openxmlformats.org/officeDocument/2006/relationships/audio" Target="../media/audio6.wav"/><Relationship Id="rId6" Type="http://schemas.openxmlformats.org/officeDocument/2006/relationships/audio" Target="../media/audio10.wav"/><Relationship Id="rId11" Type="http://schemas.openxmlformats.org/officeDocument/2006/relationships/image" Target="../media/image17.png"/><Relationship Id="rId5" Type="http://schemas.openxmlformats.org/officeDocument/2006/relationships/audio" Target="../media/audio9.wav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audio" Target="../media/audio8.wav"/><Relationship Id="rId9" Type="http://schemas.openxmlformats.org/officeDocument/2006/relationships/image" Target="../media/image15.jpe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audio" Target="../media/audio12.wav"/><Relationship Id="rId7" Type="http://schemas.openxmlformats.org/officeDocument/2006/relationships/image" Target="../media/image23.png"/><Relationship Id="rId12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6" Type="http://schemas.openxmlformats.org/officeDocument/2006/relationships/audio" Target="../media/audio10.wav"/><Relationship Id="rId11" Type="http://schemas.openxmlformats.org/officeDocument/2006/relationships/image" Target="../media/image27.gif"/><Relationship Id="rId5" Type="http://schemas.openxmlformats.org/officeDocument/2006/relationships/audio" Target="../media/audio9.wav"/><Relationship Id="rId15" Type="http://schemas.openxmlformats.org/officeDocument/2006/relationships/image" Target="../media/image31.jpeg"/><Relationship Id="rId10" Type="http://schemas.openxmlformats.org/officeDocument/2006/relationships/image" Target="../media/image26.png"/><Relationship Id="rId4" Type="http://schemas.openxmlformats.org/officeDocument/2006/relationships/audio" Target="../media/audio8.wav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13" Type="http://schemas.openxmlformats.org/officeDocument/2006/relationships/image" Target="../media/image38.png"/><Relationship Id="rId3" Type="http://schemas.openxmlformats.org/officeDocument/2006/relationships/audio" Target="../media/audio14.wav"/><Relationship Id="rId7" Type="http://schemas.openxmlformats.org/officeDocument/2006/relationships/image" Target="../media/image32.jpeg"/><Relationship Id="rId12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6" Type="http://schemas.openxmlformats.org/officeDocument/2006/relationships/audio" Target="../media/audio10.wav"/><Relationship Id="rId11" Type="http://schemas.openxmlformats.org/officeDocument/2006/relationships/image" Target="../media/image36.jpeg"/><Relationship Id="rId5" Type="http://schemas.openxmlformats.org/officeDocument/2006/relationships/audio" Target="../media/audio9.wav"/><Relationship Id="rId10" Type="http://schemas.openxmlformats.org/officeDocument/2006/relationships/image" Target="../media/image35.jpeg"/><Relationship Id="rId4" Type="http://schemas.openxmlformats.org/officeDocument/2006/relationships/audio" Target="../media/audio3.wav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png"/><Relationship Id="rId3" Type="http://schemas.openxmlformats.org/officeDocument/2006/relationships/audio" Target="../media/audio16.wav"/><Relationship Id="rId7" Type="http://schemas.openxmlformats.org/officeDocument/2006/relationships/image" Target="../media/image40.png"/><Relationship Id="rId12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6" Type="http://schemas.openxmlformats.org/officeDocument/2006/relationships/audio" Target="../media/audio10.wav"/><Relationship Id="rId11" Type="http://schemas.openxmlformats.org/officeDocument/2006/relationships/image" Target="../media/image44.jpeg"/><Relationship Id="rId5" Type="http://schemas.openxmlformats.org/officeDocument/2006/relationships/audio" Target="../media/audio8.wav"/><Relationship Id="rId10" Type="http://schemas.openxmlformats.org/officeDocument/2006/relationships/image" Target="../media/image43.jpeg"/><Relationship Id="rId4" Type="http://schemas.openxmlformats.org/officeDocument/2006/relationships/audio" Target="../media/audio4.wav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png"/><Relationship Id="rId3" Type="http://schemas.openxmlformats.org/officeDocument/2006/relationships/audio" Target="../media/audio18.wav"/><Relationship Id="rId7" Type="http://schemas.openxmlformats.org/officeDocument/2006/relationships/audio" Target="../media/audio10.wav"/><Relationship Id="rId12" Type="http://schemas.openxmlformats.org/officeDocument/2006/relationships/image" Target="../media/image5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6" Type="http://schemas.openxmlformats.org/officeDocument/2006/relationships/audio" Target="../media/audio21.wav"/><Relationship Id="rId11" Type="http://schemas.openxmlformats.org/officeDocument/2006/relationships/image" Target="../media/image51.jpeg"/><Relationship Id="rId5" Type="http://schemas.openxmlformats.org/officeDocument/2006/relationships/audio" Target="../media/audio20.wav"/><Relationship Id="rId15" Type="http://schemas.openxmlformats.org/officeDocument/2006/relationships/image" Target="../media/image55.jpeg"/><Relationship Id="rId10" Type="http://schemas.openxmlformats.org/officeDocument/2006/relationships/image" Target="../media/image50.png"/><Relationship Id="rId4" Type="http://schemas.openxmlformats.org/officeDocument/2006/relationships/audio" Target="../media/audio19.wav"/><Relationship Id="rId9" Type="http://schemas.openxmlformats.org/officeDocument/2006/relationships/image" Target="../media/image49.gif"/><Relationship Id="rId14" Type="http://schemas.openxmlformats.org/officeDocument/2006/relationships/image" Target="../media/image5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564904"/>
            <a:ext cx="65527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лишнее?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619672" y="476672"/>
            <a:ext cx="6048672" cy="13681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7544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Дидактическая игра для детей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75445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третьего года жизни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54452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Составила воспитатель Слизкая Ю.Е.</a:t>
            </a:r>
          </a:p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№ 46 «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orlduniquer.ru/razvitie/images7/uxodotvoprosovkakneotvechatnavoprosi_BDB9E22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866422">
            <a:off x="1126284" y="4219578"/>
            <a:ext cx="2249975" cy="1816051"/>
          </a:xfrm>
          <a:prstGeom prst="rect">
            <a:avLst/>
          </a:prstGeom>
          <a:noFill/>
        </p:spPr>
      </p:pic>
      <p:pic>
        <p:nvPicPr>
          <p:cNvPr id="7172" name="Picture 4" descr="http://d2gaayc3b02uk9.cloudfront.net/pandorablog/wp-content/uploads/2014/05/bigstock-Question-Mark-Confusion-48526436__1409323190_88.20.161.126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620688"/>
            <a:ext cx="1473044" cy="1831132"/>
          </a:xfrm>
          <a:prstGeom prst="rect">
            <a:avLst/>
          </a:prstGeom>
          <a:noFill/>
        </p:spPr>
      </p:pic>
      <p:pic>
        <p:nvPicPr>
          <p:cNvPr id="7174" name="Picture 6" descr="https://ru.hdyo.org/assets/ask-question-3-2d87064cddbd5d5eb6f24d40d6b8ba0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620688"/>
            <a:ext cx="1944216" cy="1656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g-fotki.yandex.ru/get/9329/66124276.1d1/0_a1b72_b32e05de_S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971600" y="3140968"/>
            <a:ext cx="1008112" cy="1136968"/>
          </a:xfrm>
          <a:prstGeom prst="rect">
            <a:avLst/>
          </a:prstGeom>
          <a:noFill/>
        </p:spPr>
      </p:pic>
      <p:pic>
        <p:nvPicPr>
          <p:cNvPr id="6148" name="Picture 4" descr="https://img-fotki.yandex.ru/get/9151/66124276.1a6/0_998fd_312c7e6c_S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979712" y="5013176"/>
            <a:ext cx="936104" cy="1376623"/>
          </a:xfrm>
          <a:prstGeom prst="rect">
            <a:avLst/>
          </a:prstGeom>
          <a:noFill/>
        </p:spPr>
      </p:pic>
      <p:sp>
        <p:nvSpPr>
          <p:cNvPr id="6150" name="AutoShape 6" descr="http://imgusr.tradekey.com/p-A193284-20080928012446/vegetabl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6" name="Picture 12" descr="http://skolko-kaloriy.ru/wp-content/uploads/2015/07/%D0%9C%D0%BE%D1%80%D0%BA%D0%BE%D0%B2%D1%8C-%D0%BA%D0%B0%D0%BB%D0%BE%D1%80%D0%B8%D0%B9%D0%BD%D0%BE%D1%81%D1%82%D1%8C-%D0%BD%D0%B0-100-%D0%B3%D1%80%D0%B0%D0%BC%D0%BC-600x362.jpe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93539" y="4941168"/>
            <a:ext cx="1822877" cy="1099802"/>
          </a:xfrm>
          <a:prstGeom prst="rect">
            <a:avLst/>
          </a:prstGeom>
          <a:noFill/>
        </p:spPr>
      </p:pic>
      <p:pic>
        <p:nvPicPr>
          <p:cNvPr id="6158" name="Picture 14" descr="https://img-fotki.yandex.ru/get/38393/111979596.6/0_15ff79_ca4a366_S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995936" y="1340768"/>
            <a:ext cx="1518006" cy="748884"/>
          </a:xfrm>
          <a:prstGeom prst="rect">
            <a:avLst/>
          </a:prstGeom>
          <a:noFill/>
        </p:spPr>
      </p:pic>
      <p:sp>
        <p:nvSpPr>
          <p:cNvPr id="6160" name="AutoShape 16" descr="http://panno4ka.net/uploads/posts/2016-08/1471012984_ogure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http://panno4ka.net/uploads/posts/2016-08/1471012984_ogurec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1172810"/>
            <a:ext cx="1512168" cy="1007482"/>
          </a:xfrm>
          <a:prstGeom prst="rect">
            <a:avLst/>
          </a:prstGeom>
          <a:noFill/>
        </p:spPr>
      </p:pic>
      <p:pic>
        <p:nvPicPr>
          <p:cNvPr id="6164" name="Picture 20" descr="http://itd2.mycdn.me/image?id=812143894659&amp;t=20&amp;plc=WEB&amp;tkn=*K3zro0Sf6sBSqHlYfYdEuYTzumY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7" y="1524644"/>
            <a:ext cx="2207383" cy="1472308"/>
          </a:xfrm>
          <a:prstGeom prst="rect">
            <a:avLst/>
          </a:prstGeom>
          <a:noFill/>
        </p:spPr>
      </p:pic>
      <p:pic>
        <p:nvPicPr>
          <p:cNvPr id="6166" name="Picture 22" descr="http://freshmex-delivery.ru/wp-content/uploads/2017/11/69f83139fe0d47b91ca81d3080def151_salat-rajcata.jpg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3140968"/>
            <a:ext cx="2808312" cy="1752529"/>
          </a:xfrm>
          <a:prstGeom prst="rect">
            <a:avLst/>
          </a:prstGeom>
          <a:noFill/>
        </p:spPr>
      </p:pic>
      <p:pic>
        <p:nvPicPr>
          <p:cNvPr id="13" name="овощи">
            <a:hlinkClick r:id="" action="ppaction://media"/>
          </p:cNvPr>
          <p:cNvPicPr>
            <a:picLocks noRot="1" noChangeAspect="1"/>
          </p:cNvPicPr>
          <p:nvPr>
            <a:wavAudioFile r:embed="rId1" name="овощи"/>
          </p:nvPr>
        </p:nvPicPr>
        <p:blipFill>
          <a:blip r:embed="rId14" cstate="screen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  <p:pic>
        <p:nvPicPr>
          <p:cNvPr id="3" name="Picture 4" descr="http://totalblog.ru/wp-content/uploads/2013/08/question.jpg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0"/>
            <a:ext cx="1512168" cy="151216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347864" y="404664"/>
            <a:ext cx="27093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ОВОЩИ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1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1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61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61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209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http://polskinaczasie.pl/wp-content/uploads/2017/03/szafa-300x256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55776" y="1916831"/>
            <a:ext cx="3206608" cy="2736305"/>
          </a:xfrm>
          <a:prstGeom prst="rect">
            <a:avLst/>
          </a:prstGeom>
          <a:noFill/>
        </p:spPr>
      </p:pic>
      <p:pic>
        <p:nvPicPr>
          <p:cNvPr id="5132" name="Picture 12" descr="http://www.logolife.ru/wp-content/uploads/palto.gif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836712"/>
            <a:ext cx="1296144" cy="1248360"/>
          </a:xfrm>
          <a:prstGeom prst="rect">
            <a:avLst/>
          </a:prstGeom>
          <a:noFill/>
        </p:spPr>
      </p:pic>
      <p:pic>
        <p:nvPicPr>
          <p:cNvPr id="5130" name="Picture 10" descr="https://cloud.melijoe.com/p/e7563647_n_kenzo-kids_18313_A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4365104"/>
            <a:ext cx="1152128" cy="1152128"/>
          </a:xfrm>
          <a:prstGeom prst="rect">
            <a:avLst/>
          </a:prstGeom>
          <a:noFill/>
        </p:spPr>
      </p:pic>
      <p:pic>
        <p:nvPicPr>
          <p:cNvPr id="5122" name="Picture 2" descr="http://www.cliparts101.com/files/858/93DBF1D2EB56C72C7C2332E52BB45FC7/Skirt_4.pn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2564904"/>
            <a:ext cx="1080120" cy="1080120"/>
          </a:xfrm>
          <a:prstGeom prst="rect">
            <a:avLst/>
          </a:prstGeom>
          <a:noFill/>
        </p:spPr>
      </p:pic>
      <p:pic>
        <p:nvPicPr>
          <p:cNvPr id="9" name="Содержимое 4" descr="платье.png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260648"/>
            <a:ext cx="1008112" cy="1142527"/>
          </a:xfrm>
          <a:prstGeom prst="rect">
            <a:avLst/>
          </a:prstGeom>
        </p:spPr>
      </p:pic>
      <p:pic>
        <p:nvPicPr>
          <p:cNvPr id="8" name="Рисунок 7" descr="брюки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8224" y="764704"/>
            <a:ext cx="746978" cy="1035415"/>
          </a:xfrm>
          <a:prstGeom prst="rect">
            <a:avLst/>
          </a:prstGeom>
        </p:spPr>
      </p:pic>
      <p:pic>
        <p:nvPicPr>
          <p:cNvPr id="5124" name="Picture 4" descr="http://womanwiki.ru/s/images/thumb/c/c0/%D0%A4%D0%BE%D1%82%D0%BE_%D0%BA_%D1%81%D1%82%D0%B0%D1%82%D1%8C%D0%B5_%D0%A8%D0%BB%D1%8F%D0%BF%D0%B0_1.png/700px-%D0%A4%D0%BE%D1%82%D0%BE_%D0%BA_%D1%81%D1%82%D0%B0%D1%82%D1%8C%D0%B5_%D0%A8%D0%BB%D1%8F%D0%BF%D0%B0_1.png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5157192"/>
            <a:ext cx="936104" cy="632538"/>
          </a:xfrm>
          <a:prstGeom prst="rect">
            <a:avLst/>
          </a:prstGeom>
          <a:noFill/>
        </p:spPr>
      </p:pic>
      <p:pic>
        <p:nvPicPr>
          <p:cNvPr id="5136" name="Picture 16" descr="http://rylik.ru/uploads/posts/2016-12/1481697641_musical-instruments-2-06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899592" y="4437112"/>
            <a:ext cx="1008112" cy="948633"/>
          </a:xfrm>
          <a:prstGeom prst="rect">
            <a:avLst/>
          </a:prstGeom>
          <a:noFill/>
        </p:spPr>
      </p:pic>
      <p:pic>
        <p:nvPicPr>
          <p:cNvPr id="12" name="одежда">
            <a:hlinkClick r:id="" action="ppaction://media"/>
          </p:cNvPr>
          <p:cNvPicPr>
            <a:picLocks noRot="1" noChangeAspect="1"/>
          </p:cNvPicPr>
          <p:nvPr>
            <a:wavAudioFile r:embed="rId1" name="одежда"/>
          </p:nvPr>
        </p:nvPicPr>
        <p:blipFill>
          <a:blip r:embed="rId15" cstate="screen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  <p:pic>
        <p:nvPicPr>
          <p:cNvPr id="2" name="Picture 2" descr="http://auw2b.com/wp-content/uploads/2016/10/3D-Women-Question-01-768x768.pn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740352" y="404664"/>
            <a:ext cx="1077350" cy="133386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347864" y="404664"/>
            <a:ext cx="29432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ОДЕЖДА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C 0.00261 0.00579 0.02726 0.06968 0.02952 0.07269 C 0.04028 0.08681 0.05486 0.09398 0.0665 0.1051 C 0.09011 0.12685 0.11268 0.14375 0.13681 0.16135 C 0.15087 0.17153 0.16632 0.16135 0.18108 0.16135 " pathEditMode="relative" rAng="0" ptsTypes="ffffA">
                                      <p:cBhvr>
                                        <p:cTn id="6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8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C -0.00521 0.04722 -0.01267 0.09282 -0.01892 0.13935 C -0.02066 0.15347 -0.02483 0.18796 -0.0283 0.19768 C -0.03038 0.20347 -0.03299 0.20902 -0.03455 0.21527 C -0.03594 0.22083 -0.03576 0.22777 -0.03767 0.23287 C -0.03906 0.23773 -0.04219 0.24027 -0.04392 0.24444 C -0.04635 0.25 -0.04861 0.25555 -0.05017 0.26203 C -0.0625 0.3081 -0.04219 0.24861 -0.05972 0.29699 C -0.06302 0.32199 -0.06285 0.3125 -0.06285 0.32615 " pathEditMode="relative" rAng="0" ptsTypes="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16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4.81481E-6 C -0.01666 0.02222 -0.00885 0.01204 -0.02343 0.03102 C -0.0236 0.03125 -0.04808 0.05301 -0.05329 0.05764 C -0.05989 0.06343 -0.0644 0.07246 -0.06996 0.07986 C -0.08645 0.10185 -0.06544 0.075 -0.08662 0.09769 C -0.09583 0.10741 -0.09218 0.10695 -0.09999 0.11991 C -0.1085 0.13403 -0.10555 0.125 -0.11666 0.13773 C -0.12152 0.14329 -0.12551 0.14954 -0.13003 0.15556 C -0.1328 0.15926 -0.13333 0.16597 -0.13662 0.16875 C -0.1427 0.17384 -0.15676 0.17778 -0.15676 0.17778 C -0.15902 0.18218 -0.16023 0.18773 -0.16336 0.19097 C -0.16805 0.19607 -0.17464 0.19653 -0.18003 0.2 " pathEditMode="relative" ptsTypes="fffffffffff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-6.66667E-6 C -0.02379 -0.00626 -0.01112 -0.00186 -0.03681 -0.01343 C -0.04011 -0.01482 -0.04671 -0.01783 -0.04671 -0.01783 C -0.08699 -0.01019 -0.11615 -0.00695 -0.16008 -0.0044 C -0.18282 0.00555 -0.20678 0.01018 -0.23004 0.01782 C -0.24515 0.02291 -0.26147 0.03009 -0.27674 0.03564 C -0.30174 0.0449 -0.32379 0.05786 -0.35001 0.05786 " pathEditMode="relative" ptsTypes="ffffffA">
                                      <p:cBhvr>
                                        <p:cTn id="1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59259E-6 C -0.01007 -0.01342 -0.01996 -0.02685 -0.03003 -0.04004 C -0.03628 -0.04815 -0.04635 -0.05208 -0.0533 -0.05787 C -0.07639 -0.07708 -0.05712 -0.06666 -0.07656 -0.07569 C -0.09444 -0.09884 -0.07083 -0.07083 -0.09323 -0.08889 C -0.096 -0.0912 -0.09757 -0.09514 -0.1 -0.09791 C -0.1092 -0.10764 -0.10937 -0.10648 -0.11996 -0.11111 C -0.12222 -0.11412 -0.12378 -0.11828 -0.12656 -0.12014 C -0.13281 -0.1243 -0.1467 -0.12893 -0.1467 -0.12893 C -0.15434 -0.14444 -0.15972 -0.15393 -0.17326 -0.15995 C -0.1743 -0.16435 -0.1743 -0.16967 -0.17656 -0.17338 C -0.17899 -0.17754 -0.18368 -0.1787 -0.18663 -0.18217 C -0.19253 -0.18912 -0.19774 -0.19699 -0.2033 -0.2044 C -0.20607 -0.2081 -0.20729 -0.21365 -0.20989 -0.21782 C -0.21406 -0.2243 -0.22326 -0.23565 -0.22326 -0.23565 C -0.2243 -0.24004 -0.22413 -0.2456 -0.22656 -0.24884 C -0.23229 -0.25648 -0.2467 -0.26666 -0.2467 -0.26666 C -0.2533 -0.29352 -0.24444 -0.26967 -0.25989 -0.28449 C -0.2651 -0.28935 -0.27326 -0.30231 -0.27326 -0.30231 C -0.27899 -0.32523 -0.27274 -0.30694 -0.28333 -0.32453 C -0.29201 -0.33889 -0.28559 -0.33773 -0.29323 -0.33773 " pathEditMode="relative" ptsTypes="ffffffffffffffffffffA">
                                      <p:cBhvr>
                                        <p:cTn id="22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L -0.01181 -0.5395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2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303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laycast.ru/uploads/2017/01/17/21302557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2339752" y="692696"/>
            <a:ext cx="1309040" cy="1522140"/>
          </a:xfrm>
          <a:prstGeom prst="rect">
            <a:avLst/>
          </a:prstGeom>
          <a:noFill/>
        </p:spPr>
      </p:pic>
      <p:pic>
        <p:nvPicPr>
          <p:cNvPr id="4100" name="Picture 4" descr="http://www.playcast.ru/uploads/2015/01/28/11832446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920758">
            <a:off x="4932040" y="1268760"/>
            <a:ext cx="1085189" cy="1201316"/>
          </a:xfrm>
          <a:prstGeom prst="rect">
            <a:avLst/>
          </a:prstGeom>
          <a:noFill/>
        </p:spPr>
      </p:pic>
      <p:pic>
        <p:nvPicPr>
          <p:cNvPr id="4106" name="Picture 10" descr="http://img-fotki.yandex.ru/get/6410/39663434.1b8/0_79a29_d919b65f_L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403648" y="4149080"/>
            <a:ext cx="1602434" cy="1954188"/>
          </a:xfrm>
          <a:prstGeom prst="rect">
            <a:avLst/>
          </a:prstGeom>
          <a:noFill/>
        </p:spPr>
      </p:pic>
      <p:pic>
        <p:nvPicPr>
          <p:cNvPr id="4108" name="Picture 12" descr="http://img-fotki.yandex.ru/get/9252/47407354.d46/0_153fdf_be906936_orig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20382077">
            <a:off x="2110783" y="2220032"/>
            <a:ext cx="889299" cy="2160240"/>
          </a:xfrm>
          <a:prstGeom prst="rect">
            <a:avLst/>
          </a:prstGeom>
          <a:noFill/>
        </p:spPr>
      </p:pic>
      <p:pic>
        <p:nvPicPr>
          <p:cNvPr id="4112" name="Picture 16" descr="https://fs00.infourok.ru/images/doc/227/42947/4/hello_html_m285d438c.gif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427984" y="3861047"/>
            <a:ext cx="3816424" cy="2861339"/>
          </a:xfrm>
          <a:prstGeom prst="rect">
            <a:avLst/>
          </a:prstGeom>
          <a:noFill/>
        </p:spPr>
      </p:pic>
      <p:pic>
        <p:nvPicPr>
          <p:cNvPr id="4114" name="Picture 18" descr="https://megaterem.ru/wa-data/public/shop/products/94/31/63194/images/28872/28872.750x0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3140968"/>
            <a:ext cx="3492389" cy="2328259"/>
          </a:xfrm>
          <a:prstGeom prst="rect">
            <a:avLst/>
          </a:prstGeom>
          <a:noFill/>
        </p:spPr>
      </p:pic>
      <p:pic>
        <p:nvPicPr>
          <p:cNvPr id="4104" name="Picture 8" descr="http://img1.liveinternet.ru/images/attach/c/1/62/888/62888378_1282164656_12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 rot="3450161">
            <a:off x="6495238" y="1485829"/>
            <a:ext cx="2492669" cy="1737747"/>
          </a:xfrm>
          <a:prstGeom prst="rect">
            <a:avLst/>
          </a:prstGeom>
          <a:noFill/>
        </p:spPr>
      </p:pic>
      <p:pic>
        <p:nvPicPr>
          <p:cNvPr id="12" name="цветы">
            <a:hlinkClick r:id="" action="ppaction://media"/>
          </p:cNvPr>
          <p:cNvPicPr>
            <a:picLocks noRot="1" noChangeAspect="1"/>
          </p:cNvPicPr>
          <p:nvPr>
            <a:wavAudioFile r:embed="rId1" name="цветы"/>
          </p:nvPr>
        </p:nvPicPr>
        <p:blipFill>
          <a:blip r:embed="rId14" cstate="screen"/>
          <a:stretch>
            <a:fillRect/>
          </a:stretch>
        </p:blipFill>
        <p:spPr>
          <a:xfrm>
            <a:off x="8460432" y="6165304"/>
            <a:ext cx="203200" cy="203200"/>
          </a:xfrm>
          <a:prstGeom prst="rect">
            <a:avLst/>
          </a:prstGeom>
        </p:spPr>
      </p:pic>
      <p:pic>
        <p:nvPicPr>
          <p:cNvPr id="2" name="Picture 2" descr="http://www.silverdaleautoworks.com/wp-content/uploads/stick-figure-with-question-mark.jpg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725144"/>
            <a:ext cx="1198683" cy="168356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59832" y="5445224"/>
            <a:ext cx="24994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>
                  <a:solidFill>
                    <a:srgbClr val="FF0000"/>
                  </a:solidFill>
                </a:ln>
                <a:solidFill>
                  <a:srgbClr val="FEF939"/>
                </a:solidFill>
                <a:latin typeface="Times New Roman" pitchFamily="18" charset="0"/>
                <a:cs typeface="Times New Roman" pitchFamily="18" charset="0"/>
              </a:rPr>
              <a:t>ЦВЕТЫ</a:t>
            </a:r>
            <a:endParaRPr lang="ru-RU" sz="4800" b="1" dirty="0">
              <a:ln>
                <a:solidFill>
                  <a:srgbClr val="FF0000"/>
                </a:solidFill>
              </a:ln>
              <a:solidFill>
                <a:srgbClr val="FEF93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11111E-6 C 0.00589 -0.00162 0.02013 -0.0044 0.02673 -0.00879 C 0.0394 -0.01736 0.03888 -0.02453 0.05329 -0.03102 C 0.06562 -0.04745 0.07447 -0.06782 0.08662 -0.08449 C 0.08784 -0.08889 0.08836 -0.09375 0.0901 -0.09768 C 0.09166 -0.10139 0.0953 -0.10301 0.09669 -0.10671 C 0.10867 -0.13912 0.09114 -0.1125 0.10676 -0.13333 C 0.10902 -0.14213 0.1111 -0.15115 0.11336 -0.15995 C 0.11579 -0.17014 0.12308 -0.17708 0.12673 -0.18657 C 0.13124 -0.19838 0.13697 -0.20972 0.1401 -0.22222 C 0.14114 -0.22662 0.14131 -0.23171 0.14339 -0.23541 C 0.14704 -0.24236 0.15676 -0.25324 0.15676 -0.25324 C 0.16214 -0.275 0.17152 -0.29074 0.18333 -0.30671 C 0.18437 -0.31111 0.18419 -0.31666 0.18662 -0.3199 C 0.18905 -0.32315 0.19339 -0.32245 0.19669 -0.3243 C 0.19895 -0.32546 0.20103 -0.32731 0.20329 -0.32893 " pathEditMode="relative" ptsTypes="fffffffffffffffA">
                                      <p:cBhvr>
                                        <p:cTn id="6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0.19444 C -0.01441 0.19305 -0.01997 0.19444 -0.02327 0.19004 C -0.02656 0.18565 -0.02483 0.17777 -0.02656 0.17222 C -0.03108 0.15787 -0.03334 0.16088 -0.03993 0.15 C -0.04375 0.14352 -0.04722 0.1324 -0.05313 0.12777 C -0.0658 0.11759 -0.08247 0.11412 -0.09653 0.10995 C -0.11129 0.10555 -0.10347 0.10486 -0.11979 0.09676 C -0.13472 0.08935 -0.15087 0.0875 -0.1665 0.08333 C -0.18906 0.07731 -0.21129 0.06157 -0.23316 0.05671 C -0.23976 0.05532 -0.24653 0.0544 -0.25313 0.05231 C -0.26337 0.04884 -0.27309 0.04328 -0.28316 0.03889 C -0.28646 0.0375 -0.29323 0.03449 -0.29323 0.03449 C -0.33021 0.03889 -0.33125 0.03194 -0.35313 0.06111 " pathEditMode="relative" ptsTypes="ffffffffffffA">
                                      <p:cBhvr>
                                        <p:cTn id="10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11111E-6 C 0.00556 -0.00741 0.01111 -0.01482 0.01667 -0.02222 C 0.01892 -0.02523 0.02326 -0.03125 0.02326 -0.03125 C 0.03142 -0.06412 0.01944 -0.02477 0.03663 -0.05347 C 0.03889 -0.05718 0.03785 -0.06296 0.03993 -0.06667 C 0.04358 -0.07361 0.04983 -0.07755 0.0533 -0.08449 C 0.05556 -0.08889 0.05816 -0.09306 0.0599 -0.09792 C 0.06146 -0.10208 0.06146 -0.10718 0.06319 -0.11111 C 0.06493 -0.11482 0.06788 -0.1169 0.06996 -0.12014 C 0.08698 -0.14838 0.06684 -0.12037 0.08333 -0.14236 C 0.08646 -0.15486 0.08628 -0.15833 0.09323 -0.16898 C 0.0974 -0.17546 0.1066 -0.18681 0.1066 -0.18681 C 0.10764 -0.1912 0.10746 -0.19676 0.1099 -0.2 C 0.11233 -0.20324 0.11701 -0.20185 0.11996 -0.2044 C 0.12274 -0.20648 0.12431 -0.21042 0.12656 -0.21343 C 0.1276 -0.21782 0.12708 -0.22384 0.12986 -0.22662 C 0.13559 -0.23218 0.14496 -0.22894 0.15 -0.23565 C 0.15104 -0.23704 0.15226 -0.23866 0.1533 -0.24005 " pathEditMode="relative" ptsTypes="fffffffffffffffffA">
                                      <p:cBhvr>
                                        <p:cTn id="14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9.25926E-6 C 0.00226 0.00439 0.00347 0.00995 0.0066 0.01319 C 0.00938 0.0162 0.0132 0.0162 0.01667 0.01759 C 0.03212 0.02361 0.04774 0.03032 0.06337 0.03541 C 0.07778 0.04027 0.09219 0.04421 0.1066 0.04884 C 0.11111 0.05023 0.1158 0.05046 0.11997 0.05324 C 0.14288 0.06828 0.1684 0.07592 0.19323 0.08425 C 0.19653 0.08726 0.19965 0.0912 0.2033 0.09328 C 0.20972 0.09699 0.22327 0.10208 0.22327 0.10208 C 0.23906 0.12314 0.23333 0.1405 0.23333 0.17314 " pathEditMode="relative" ptsTypes="fffffffffA">
                                      <p:cBhvr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C -0.00625 -0.02407 0.00139 -0.00578 -0.01337 -0.01782 C -0.01615 -0.02013 -0.01736 -0.02453 -0.02014 -0.02685 C -0.02674 -0.03217 -0.03004 -0.03125 -0.03681 -0.03125 " pathEditMode="relative" ptsTypes="fffA">
                                      <p:cBhvr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259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zaikinmir.ru/kartinki/images/koza/koza-kartinki-4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7" y="4941168"/>
            <a:ext cx="1016529" cy="1304545"/>
          </a:xfrm>
          <a:prstGeom prst="rect">
            <a:avLst/>
          </a:prstGeom>
          <a:noFill/>
        </p:spPr>
      </p:pic>
      <p:pic>
        <p:nvPicPr>
          <p:cNvPr id="2060" name="Picture 12" descr="http://www.playcast.ru/uploads/2014/04/04/8106958.gif"/>
          <p:cNvPicPr>
            <a:picLocks noChangeAspect="1" noChangeArrowheads="1" noCrop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043607" y="332656"/>
            <a:ext cx="1598847" cy="1353692"/>
          </a:xfrm>
          <a:prstGeom prst="rect">
            <a:avLst/>
          </a:prstGeom>
          <a:noFill/>
        </p:spPr>
      </p:pic>
      <p:pic>
        <p:nvPicPr>
          <p:cNvPr id="2064" name="Picture 16" descr="https://moderntoys.ru/pictures/product/big/34704_big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772816"/>
            <a:ext cx="7992888" cy="4896544"/>
          </a:xfrm>
          <a:prstGeom prst="rect">
            <a:avLst/>
          </a:prstGeom>
          <a:noFill/>
        </p:spPr>
      </p:pic>
      <p:pic>
        <p:nvPicPr>
          <p:cNvPr id="2054" name="Picture 6" descr="https://im1-tub-ru.yandex.net/i?id=a5e22fd078c1259b97f587a47afb1dee&amp;n=33&amp;w=340&amp;h=225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1412776"/>
            <a:ext cx="2150379" cy="1423045"/>
          </a:xfrm>
          <a:prstGeom prst="rect">
            <a:avLst/>
          </a:prstGeom>
          <a:noFill/>
        </p:spPr>
      </p:pic>
      <p:pic>
        <p:nvPicPr>
          <p:cNvPr id="2050" name="Picture 2" descr="https://i.pinimg.com/736x/0b/89/b7/0b89b7092aec25acdb3516b0660dc298--brown-horse-clipart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588223" y="1988840"/>
            <a:ext cx="2649333" cy="1699989"/>
          </a:xfrm>
          <a:prstGeom prst="rect">
            <a:avLst/>
          </a:prstGeom>
          <a:noFill/>
        </p:spPr>
      </p:pic>
      <p:pic>
        <p:nvPicPr>
          <p:cNvPr id="11" name="животные">
            <a:hlinkClick r:id="" action="ppaction://media"/>
          </p:cNvPr>
          <p:cNvPicPr>
            <a:picLocks noRot="1" noChangeAspect="1"/>
          </p:cNvPicPr>
          <p:nvPr>
            <a:wavAudioFile r:embed="rId1" name="животные"/>
          </p:nvPr>
        </p:nvPicPr>
        <p:blipFill>
          <a:blip r:embed="rId12" cstate="screen"/>
          <a:stretch>
            <a:fillRect/>
          </a:stretch>
        </p:blipFill>
        <p:spPr>
          <a:xfrm flipH="1" flipV="1">
            <a:off x="7380312" y="6237312"/>
            <a:ext cx="216024" cy="216024"/>
          </a:xfrm>
          <a:prstGeom prst="rect">
            <a:avLst/>
          </a:prstGeom>
        </p:spPr>
      </p:pic>
      <p:pic>
        <p:nvPicPr>
          <p:cNvPr id="3074" name="Picture 2" descr="https://images.kz.prom.st/30921406_w640_h640_question3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23528" y="5085184"/>
            <a:ext cx="1403648" cy="1403648"/>
          </a:xfrm>
          <a:prstGeom prst="rect">
            <a:avLst/>
          </a:prstGeom>
          <a:noFill/>
        </p:spPr>
      </p:pic>
      <p:pic>
        <p:nvPicPr>
          <p:cNvPr id="2058" name="Picture 10" descr="https://www.memotest.ru/ImageUpload/28f973ea-d97b-4ead-8dda-19a0593b39d7/pig.jpg"/>
          <p:cNvPicPr>
            <a:picLocks noChangeAspect="1" noChangeArrowheads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31871" y="2924944"/>
            <a:ext cx="1503337" cy="126638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915816" y="548680"/>
            <a:ext cx="40671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904406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48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90440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C 0.00798 0.05602 0.00034 0.02292 0.02899 0.08542 C 0.05225 0.13588 0.03316 0.10787 0.0677 0.12801 C 0.12968 0.16505 0.06041 0.14236 0.15104 0.15995 C 0.18784 0.17708 0.23507 0.18079 0.26388 0.11759 " pathEditMode="relative" rAng="0" ptsTypes="ffffA">
                                      <p:cBhvr>
                                        <p:cTn id="6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9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46945E-18 C -0.00244 0.01018 -0.00209 0.02199 -0.0066 0.03101 C -0.00886 0.03541 -0.01337 0.03703 -0.01667 0.04004 C -0.01893 0.04444 -0.02153 0.04861 -0.02327 0.05324 C -0.02483 0.0574 -0.02448 0.06273 -0.02657 0.06666 C -0.03021 0.07361 -0.03542 0.07847 -0.03994 0.08449 C -0.04219 0.0875 -0.04671 0.09328 -0.04671 0.09328 C -0.05157 0.11342 -0.06146 0.125 -0.06997 0.14213 C -0.07223 0.15115 -0.07431 0.15995 -0.07657 0.16898 C -0.07761 0.17291 -0.08334 0.17777 -0.08334 0.17777 " pathEditMode="relative" ptsTypes="fffffffffA">
                                      <p:cBhvr>
                                        <p:cTn id="10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8148E-6 C -0.01528 0.0199 -0.02205 0.01759 -0.04341 0.02222 C -0.0625 0.03078 -0.08507 0.0324 -0.1033 0.04444 C -0.10695 0.04676 -0.10973 0.05115 -0.11337 0.05324 C -0.11979 0.05694 -0.12674 0.05926 -0.13334 0.06226 C -0.13664 0.06365 -0.14341 0.06666 -0.14341 0.06666 C -0.14896 0.07407 -0.15452 0.08148 -0.16007 0.08889 C -0.16407 0.09421 -0.16615 0.10139 -0.16997 0.10671 " pathEditMode="relative" ptsTypes="fffffffA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7 C -0.00226 -0.00925 -0.00382 -0.02013 -0.01007 -0.02662 C -0.01198 -0.0287 -0.03281 -0.03541 -0.03333 -0.03564 C -0.04288 -0.04398 -0.05295 -0.05023 -0.06007 -0.06226 C -0.0625 -0.06643 -0.06372 -0.07199 -0.06667 -0.07546 C -0.09219 -0.10532 -0.07865 -0.08333 -0.1 -0.10231 C -0.13628 -0.13449 -0.11354 -0.12453 -0.13993 -0.13333 C -0.14444 -0.13773 -0.14844 -0.14305 -0.1533 -0.14675 C -0.15642 -0.14907 -0.16042 -0.14861 -0.16337 -0.15115 C -0.16719 -0.15463 -0.16962 -0.16041 -0.17326 -0.16435 C -0.18212 -0.17407 -0.18316 -0.17338 -0.1934 -0.17777 C -0.20417 -0.18726 -0.21441 -0.19467 -0.22674 -0.2 C -0.25885 -0.22847 -0.29653 -0.22824 -0.33333 -0.23564 C -0.35017 -0.23402 -0.3783 -0.24236 -0.3934 -0.22222 C -0.3974 -0.21689 -0.39931 -0.20972 -0.4033 -0.20439 " pathEditMode="relative" ptsTypes="ffffffffffffffA">
                                      <p:cBhvr>
                                        <p:cTn id="1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0.83472 0.01041 " pathEditMode="relative" ptsTypes="AA">
                                      <p:cBhvr>
                                        <p:cTn id="22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272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1.picmix.com/output/stamp/thumb/1/4/7/2/922741_1beb9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68144" y="1988840"/>
            <a:ext cx="936104" cy="547621"/>
          </a:xfrm>
          <a:prstGeom prst="rect">
            <a:avLst/>
          </a:prstGeom>
          <a:noFill/>
        </p:spPr>
      </p:pic>
      <p:pic>
        <p:nvPicPr>
          <p:cNvPr id="1028" name="Picture 4" descr="https://posuddeluxe.ua/system/0002/8806/8f2699f9e98cc93549ef8a5665e2011d.jpg?1402435089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276872"/>
            <a:ext cx="1660718" cy="1204020"/>
          </a:xfrm>
          <a:prstGeom prst="rect">
            <a:avLst/>
          </a:prstGeom>
          <a:noFill/>
        </p:spPr>
      </p:pic>
      <p:pic>
        <p:nvPicPr>
          <p:cNvPr id="1030" name="Picture 6" descr="https://img1.picmix.com/output/stamp/thumb/4/4/6/5/845644_24940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236296" y="2852936"/>
            <a:ext cx="1232925" cy="924694"/>
          </a:xfrm>
          <a:prstGeom prst="rect">
            <a:avLst/>
          </a:prstGeom>
          <a:noFill/>
        </p:spPr>
      </p:pic>
      <p:pic>
        <p:nvPicPr>
          <p:cNvPr id="1038" name="Picture 14" descr="https://www.boom-dom.ru/image/data/7/79/797/79755156_5195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1700808"/>
            <a:ext cx="1548172" cy="720079"/>
          </a:xfrm>
          <a:prstGeom prst="rect">
            <a:avLst/>
          </a:prstGeom>
          <a:noFill/>
        </p:spPr>
      </p:pic>
      <p:sp>
        <p:nvSpPr>
          <p:cNvPr id="1040" name="AutoShape 16" descr="http://www.shar-opt.ru/upload/resize_cache/iblock/500/1200_800_1/500cf41211b58e757d2c7737ab3eed6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http://www.shar-opt.ru/upload/resize_cache/iblock/500/1200_800_1/500cf41211b58e757d2c7737ab3eed6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8" name="Picture 24" descr="https://media.gettyimages.com/photos/waiter-holding-empty-silver-tray-picture-id120785261?b=1&amp;k=6&amp;m=120785261&amp;s=612x612&amp;w=0&amp;h=dpN-d8cdj5-CT3_6JTiFedfU8evTcJSbY1dCZ8agMhw=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420888"/>
            <a:ext cx="7380312" cy="4956387"/>
          </a:xfrm>
          <a:prstGeom prst="rect">
            <a:avLst/>
          </a:prstGeom>
          <a:noFill/>
        </p:spPr>
      </p:pic>
      <p:pic>
        <p:nvPicPr>
          <p:cNvPr id="1050" name="Picture 26" descr="http://rodiosha.ru/image/cache/data/lavatoys/746_b-800x800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404664"/>
            <a:ext cx="2448272" cy="2448272"/>
          </a:xfrm>
          <a:prstGeom prst="rect">
            <a:avLst/>
          </a:prstGeom>
          <a:noFill/>
        </p:spPr>
      </p:pic>
      <p:pic>
        <p:nvPicPr>
          <p:cNvPr id="15" name="посуда">
            <a:hlinkClick r:id="" action="ppaction://media"/>
          </p:cNvPr>
          <p:cNvPicPr>
            <a:picLocks noRot="1" noChangeAspect="1"/>
          </p:cNvPicPr>
          <p:nvPr>
            <a:wavAudioFile r:embed="rId1" name="посуда"/>
          </p:nvPr>
        </p:nvPicPr>
        <p:blipFill>
          <a:blip r:embed="rId13" cstate="screen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  <p:pic>
        <p:nvPicPr>
          <p:cNvPr id="2050" name="Picture 2" descr="http://www.postawy.by/wp-content/uploads/2016/07/seo-question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83569" y="4757937"/>
            <a:ext cx="1584176" cy="158417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347864" y="404664"/>
            <a:ext cx="2843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ПОСУДА</a:t>
            </a:r>
            <a:endParaRPr lang="ru-RU" sz="4800" b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C 0.00243 0.00995 0.00174 0.02314 0.00764 0.03078 C 0.02135 0.04884 0.0316 0.06365 0.04705 0.07754 C 0.05833 0.09953 0.06493 0.09861 0.08229 0.10833 C 0.10243 0.11944 0.12118 0.13564 0.14149 0.14444 C 0.16892 0.18055 0.12726 0.12453 0.15729 0.17037 C 0.16215 0.17777 0.17292 0.19097 0.17292 0.19143 C 0.18212 0.22754 0.17118 0.18148 0.18073 0.23263 C 0.18177 0.23773 0.18489 0.24814 0.18489 0.24838 " pathEditMode="relative" rAng="0" ptsTypes="ffffffff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12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C -0.00659 0.00278 -0.01527 0.00533 -0.01996 0.0132 C -0.02222 0.0169 -0.02135 0.02292 -0.02343 0.02662 C -0.02812 0.03496 -0.03576 0.04005 -0.0401 0.04885 C -0.04774 0.06412 -0.0625 0.09491 -0.07343 0.10672 C -0.07656 0.10996 -0.0802 0.11227 -0.08333 0.11551 C -0.10104 0.13426 -0.07812 0.11297 -0.0967 0.13773 C -0.10277 0.14584 -0.10902 0.14769 -0.11666 0.15116 C -0.11892 0.15417 -0.12065 0.15787 -0.12343 0.15996 C -0.12638 0.16227 -0.1309 0.16111 -0.13333 0.16435 C -0.13576 0.1676 -0.1342 0.17454 -0.13663 0.17778 C -0.1401 0.18241 -0.14652 0.18195 -0.15 0.18658 " pathEditMode="relative" ptsTypes="fffffffffffA"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4792 C -0.01198 0.06412 -0.01406 0.08912 -0.02621 0.10579 C -0.02725 0.11019 -0.02778 0.11505 -0.02951 0.11898 C -0.03125 0.12269 -0.03489 0.12431 -0.03628 0.12801 C -0.03941 0.13634 -0.04062 0.14583 -0.04288 0.15463 C -0.05399 0.19931 -0.06059 0.24931 -0.08628 0.28357 C -0.08732 0.28935 -0.08785 0.2956 -0.08958 0.30116 C -0.09114 0.30602 -0.09514 0.30949 -0.09618 0.31458 C -0.09982 0.33287 -0.09948 0.3463 -0.09948 0.36343 " pathEditMode="relative" ptsTypes="ffffffffA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48148E-6 C -0.00104 0.02523 -0.00156 0.05046 -0.0033 0.0757 C -0.00451 0.09352 -0.00903 0.10764 -0.01337 0.12454 C -0.01979 0.14977 -0.02257 0.17824 -0.02674 0.2044 C -0.03142 0.26667 -0.0283 0.23449 -0.03663 0.30232 C -0.03767 0.31111 -0.03993 0.32894 -0.03993 0.32894 C -0.03628 0.3632 -0.0401 0.35046 -0.03333 0.36898 " pathEditMode="relative" ptsTypes="ffffffA">
                                      <p:cBhvr>
                                        <p:cTn id="18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27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g1.picmix.com/output/stamp/thumb/8/3/3/3/903338_8712f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195736" y="3933056"/>
            <a:ext cx="1512168" cy="1035836"/>
          </a:xfrm>
          <a:prstGeom prst="rect">
            <a:avLst/>
          </a:prstGeom>
          <a:noFill/>
        </p:spPr>
      </p:pic>
      <p:pic>
        <p:nvPicPr>
          <p:cNvPr id="1030" name="Picture 6" descr="http://smayli.ru/data/smiles/transporta-265.gif"/>
          <p:cNvPicPr>
            <a:picLocks noChangeAspect="1" noChangeArrowheads="1" noCrop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flipH="1">
            <a:off x="6067053" y="260648"/>
            <a:ext cx="3076947" cy="1242847"/>
          </a:xfrm>
          <a:prstGeom prst="rect">
            <a:avLst/>
          </a:prstGeom>
          <a:noFill/>
        </p:spPr>
      </p:pic>
      <p:pic>
        <p:nvPicPr>
          <p:cNvPr id="1032" name="Picture 8" descr="https://xpolice.ca/wp-content/uploads/2017/06/Car-PNG-Picdddd--300x13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355976" y="2924944"/>
            <a:ext cx="2088232" cy="911861"/>
          </a:xfrm>
          <a:prstGeom prst="rect">
            <a:avLst/>
          </a:prstGeom>
          <a:noFill/>
        </p:spPr>
      </p:pic>
      <p:pic>
        <p:nvPicPr>
          <p:cNvPr id="1034" name="Picture 10" descr="https://static3.depositphotos.com/1004035/181/v/380/depositphotos_1812592-stock-illustration-city-bus-isolated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692696"/>
            <a:ext cx="2088232" cy="1472753"/>
          </a:xfrm>
          <a:prstGeom prst="rect">
            <a:avLst/>
          </a:prstGeom>
          <a:noFill/>
        </p:spPr>
      </p:pic>
      <p:pic>
        <p:nvPicPr>
          <p:cNvPr id="1036" name="Picture 12" descr="http://74330s026.caduk.ru/images/0_8ad73_ee5f7047_m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452320" y="3068960"/>
            <a:ext cx="720080" cy="696078"/>
          </a:xfrm>
          <a:prstGeom prst="rect">
            <a:avLst/>
          </a:prstGeom>
          <a:noFill/>
        </p:spPr>
      </p:pic>
      <p:sp>
        <p:nvSpPr>
          <p:cNvPr id="1038" name="AutoShape 14" descr="https://pics.clipartpng.com/midle/Traffic_Light_PNG_Clip_Art-258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https://pics.clipartpng.com/midle/Traffic_Light_PNG_Clip_Art-2582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596336" y="1556792"/>
            <a:ext cx="1266825" cy="4762500"/>
          </a:xfrm>
          <a:prstGeom prst="rect">
            <a:avLst/>
          </a:prstGeom>
          <a:noFill/>
        </p:spPr>
      </p:pic>
      <p:pic>
        <p:nvPicPr>
          <p:cNvPr id="13" name="транспорт">
            <a:hlinkClick r:id="" action="ppaction://media"/>
          </p:cNvPr>
          <p:cNvPicPr>
            <a:picLocks noRot="1" noChangeAspect="1"/>
          </p:cNvPicPr>
          <p:nvPr>
            <a:wavAudioFile r:embed="rId1" name="транспорт"/>
          </p:nvPr>
        </p:nvPicPr>
        <p:blipFill>
          <a:blip r:embed="rId14" cstate="screen"/>
          <a:stretch>
            <a:fillRect/>
          </a:stretch>
        </p:blipFill>
        <p:spPr>
          <a:xfrm>
            <a:off x="8388424" y="6093296"/>
            <a:ext cx="144016" cy="144016"/>
          </a:xfrm>
          <a:prstGeom prst="rect">
            <a:avLst/>
          </a:prstGeom>
        </p:spPr>
      </p:pic>
      <p:pic>
        <p:nvPicPr>
          <p:cNvPr id="1026" name="Picture 2" descr="http://900igr.net/up/datai/264072/0007-010-.jpg"/>
          <p:cNvPicPr>
            <a:picLocks noChangeAspect="1" noChangeArrowheads="1"/>
          </p:cNvPicPr>
          <p:nvPr/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5013176"/>
            <a:ext cx="1080120" cy="137220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843808" y="2132856"/>
            <a:ext cx="4013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>
                  <a:solidFill>
                    <a:srgbClr val="00B050"/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4800" b="1" dirty="0">
              <a:ln>
                <a:solidFill>
                  <a:srgbClr val="00B050"/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61 0.11298 C -0.02517 0.11599 -0.00347 0.11992 0.0191 0.128 C 0.02188 0.13008 0.02431 0.13286 0.02726 0.13424 C 0.03195 0.13655 0.04185 0.13863 0.04185 0.13886 C 0.07188 0.1592 0.11355 0.16266 0.14653 0.16867 C 0.154 0.17306 0.16146 0.17837 0.1691 0.18184 C 0.18542 0.189 0.20382 0.19362 0.22084 0.19686 C 0.23299 0.20471 0.24636 0.2061 0.25955 0.2098 C 0.27223 0.21326 0.28386 0.21811 0.29653 0.22042 C 0.3066 0.22481 0.29966 0.22204 0.31754 0.22689 C 0.32917 0.23013 0.33959 0.23544 0.35139 0.23752 C 0.37014 0.24769 0.35452 0.24053 0.39185 0.24399 C 0.39723 0.24445 0.40782 0.2463 0.40782 0.24653 " pathEditMode="relative" rAng="0" ptsTypes="ffffffffffff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" y="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арастани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07407E-6 C -0.02482 0.04977 -0.03003 0.09676 -0.03524 0.14769 C -0.03316 0.19537 -0.02778 0.24283 -0.02778 0.29074 " pathEditMode="relative" rAng="0" ptsTypes="ffA"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14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арастани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09 0.11852 C -0.02518 0.12593 -0.02691 0.13287 -0.02952 0.14005 C -0.02865 0.17084 -0.02952 0.19561 -0.02309 0.22385 C -0.02118 0.23241 -0.02101 0.24167 -0.01823 0.24977 C -0.01667 0.2544 -0.01181 0.26273 -0.01181 0.26273 C -0.00816 0.27755 -0.00591 0.29306 -0.00209 0.30787 C -0.00052 0.31436 0.00104 0.32061 0.0026 0.32709 C 0.00312 0.32917 0.00434 0.33357 0.00434 0.33357 C 0.00607 0.3544 0.01059 0.37616 0.01562 0.39607 C 0.01684 0.41551 0.01857 0.43496 0.02205 0.45394 C 0.02257 0.46551 0.02239 0.47709 0.02361 0.48843 C 0.02413 0.49306 0.02691 0.50139 0.02691 0.50139 C 0.03021 0.54861 0.03003 0.53148 0.03003 0.55301 " pathEditMode="relative" ptsTypes="ffffffffffffA">
                                      <p:cBhvr>
                                        <p:cTn id="1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 vol="99000"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арастани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06 0.09954 C -0.06823 0.1081 -0.07205 0.1081 -0.07847 0.1125 C -0.09097 0.12107 -0.07517 0.11158 -0.08819 0.12315 C -0.09167 0.12616 -0.09583 0.12709 -0.09948 0.12963 C -0.09305 0.13102 -0.08646 0.13102 -0.08021 0.1338 C -0.07864 0.13449 -0.08351 0.13496 -0.08507 0.13611 C -0.08785 0.13797 -0.09028 0.14097 -0.09305 0.14259 C -0.10295 0.14861 -0.10885 0.14746 -0.12049 0.14884 C -0.12396 0.15209 -0.12674 0.15695 -0.13021 0.15972 C -0.13368 0.16227 -0.13802 0.16227 -0.14149 0.16389 C -0.15955 0.18009 -0.18194 0.18148 -0.20278 0.18542 C -0.20642 0.18866 -0.21076 0.19051 -0.21406 0.19422 C -0.21562 0.19584 -0.21562 0.19908 -0.21719 0.20047 C -0.22014 0.20278 -0.22691 0.20486 -0.22691 0.20486 C -0.23837 0.21528 -0.22448 0.20371 -0.23819 0.21134 C -0.24375 0.21435 -0.24844 0.21945 -0.25434 0.22199 C -0.26944 0.23727 -0.29062 0.24005 -0.30937 0.24352 C -0.34774 0.26181 -0.33767 0.25648 -0.39948 0.25857 C -0.40399 0.25834 -0.44809 0.2588 -0.46562 0.2544 C -0.48246 0.25023 -0.49878 0.2419 -0.51562 0.23704 C -0.52413 0.23125 -0.53524 0.22338 -0.54462 0.21991 C -0.54826 0.21852 -0.55226 0.21875 -0.5559 0.21783 C -0.56024 0.21667 -0.56892 0.21343 -0.56892 0.21343 C -0.58333 0.19815 -0.56996 0.20949 -0.58663 0.20278 C -0.59323 0.20023 -0.59757 0.19445 -0.60434 0.1919 C -0.61719 0.17847 -0.6368 0.1713 -0.65278 0.16621 C -0.6592 0.16042 -0.66632 0.15556 -0.67378 0.15324 C -0.68715 0.13472 -0.66788 0.1588 -0.68663 0.14468 C -0.68837 0.14352 -0.68819 0.13982 -0.68976 0.1382 C -0.69114 0.13681 -0.69305 0.13681 -0.69462 0.13611 C -0.69566 0.13403 -0.69653 0.13148 -0.69792 0.12963 C -0.6993 0.12778 -0.70156 0.12732 -0.70278 0.12523 C -0.70382 0.12338 -0.70347 0.1206 -0.70434 0.11875 C -0.70555 0.11621 -0.70764 0.11459 -0.7092 0.1125 C -0.70972 0.10949 -0.70972 0.10648 -0.71076 0.10371 C -0.7125 0.09908 -0.71597 0.09584 -0.71719 0.09097 C -0.71979 0.08102 -0.72205 0.0713 -0.72378 0.06088 C -0.72239 0.04144 -0.72222 0.01875 -0.7092 0.00695 C -0.70156 -0.00833 -0.70642 -0.0044 -0.69635 -0.0081 C -0.68715 -0.01597 -0.67969 -0.0169 -0.66892 -0.01875 C -0.64427 -0.0294 -0.62118 -0.01528 -0.59792 -0.0081 C -0.59253 -0.00648 -0.58698 -0.00602 -0.58177 -0.0037 C -0.57795 -0.00208 -0.57448 0.00139 -0.57049 0.00278 C -0.56406 0.00486 -0.55104 0.00695 -0.55104 0.00695 C -0.52743 0.01852 -0.50174 0.02246 -0.47708 0.02639 C -0.46962 0.02963 -0.46146 0.03079 -0.45434 0.03496 C -0.45208 0.03611 -0.45017 0.03843 -0.44792 0.03935 C -0.44427 0.04074 -0.44045 0.04051 -0.43663 0.04144 C -0.42743 0.04352 -0.4184 0.04769 -0.4092 0.05 C -0.39635 0.04931 -0.38333 0.04908 -0.37049 0.04792 C -0.36597 0.04746 -0.36215 0.04352 -0.35781 0.04352 " pathEditMode="relative" ptsTypes="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арастание низк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245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0000" showWhenStopped="0"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483768" y="2852936"/>
            <a:ext cx="461344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29</Words>
  <Application>Microsoft Office PowerPoint</Application>
  <PresentationFormat>Экран (4:3)</PresentationFormat>
  <Paragraphs>12</Paragraphs>
  <Slides>8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43</cp:revision>
  <dcterms:created xsi:type="dcterms:W3CDTF">2018-06-19T17:36:09Z</dcterms:created>
  <dcterms:modified xsi:type="dcterms:W3CDTF">2018-06-23T23:37:15Z</dcterms:modified>
</cp:coreProperties>
</file>