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4" r:id="rId12"/>
    <p:sldId id="275" r:id="rId13"/>
    <p:sldId id="276" r:id="rId14"/>
    <p:sldId id="277" r:id="rId15"/>
    <p:sldId id="273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492" y="1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animashky.ru/index/0-16?20-10" TargetMode="External"/><Relationship Id="rId13" Type="http://schemas.openxmlformats.org/officeDocument/2006/relationships/hyperlink" Target="http://animashky.ru/index/0-16?20-19" TargetMode="External"/><Relationship Id="rId3" Type="http://schemas.openxmlformats.org/officeDocument/2006/relationships/hyperlink" Target="http://animashky.ru/index/0-16?20-2" TargetMode="External"/><Relationship Id="rId7" Type="http://schemas.openxmlformats.org/officeDocument/2006/relationships/hyperlink" Target="http://animashky.ru/index/0-16?20-8" TargetMode="External"/><Relationship Id="rId12" Type="http://schemas.openxmlformats.org/officeDocument/2006/relationships/hyperlink" Target="http://animashky.ru/index/0-16?20-16" TargetMode="External"/><Relationship Id="rId2" Type="http://schemas.openxmlformats.org/officeDocument/2006/relationships/hyperlink" Target="http://www.mp3sort.com/t.php?p=668271#66827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nimashky.ru/index/0-16?20-6" TargetMode="External"/><Relationship Id="rId11" Type="http://schemas.openxmlformats.org/officeDocument/2006/relationships/hyperlink" Target="http://animashky.ru/index/0-16?20-15" TargetMode="External"/><Relationship Id="rId5" Type="http://schemas.openxmlformats.org/officeDocument/2006/relationships/hyperlink" Target="http://animashky.ru/index/0-16?20-5" TargetMode="External"/><Relationship Id="rId10" Type="http://schemas.openxmlformats.org/officeDocument/2006/relationships/hyperlink" Target="http://animashky.ru/index/0-16?20-12" TargetMode="External"/><Relationship Id="rId4" Type="http://schemas.openxmlformats.org/officeDocument/2006/relationships/hyperlink" Target="http://animashky.ru/index/0-16?20-3" TargetMode="External"/><Relationship Id="rId9" Type="http://schemas.openxmlformats.org/officeDocument/2006/relationships/hyperlink" Target="http://animashky.ru/index/0-16?20-1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42;&#1053;&#1045;&#1050;&#1051;&#1040;&#1057;&#1057;&#1053;&#1040;&#1071;%20&#1056;&#1040;&#1041;&#1054;&#1058;&#1040;\&#1042;&#1045;&#1057;&#1053;&#1040;\&#1050;&#1054;&#1057;&#1052;&#1054;&#1057;\&#1052;&#1054;&#1049;%20&#1091;&#1088;&#1086;&#1082;%20&#1087;&#1086;%20&#1088;&#1080;&#1090;&#1086;&#1088;&#1080;&#1082;&#1077;%20&#1047;&#1040;&#1043;&#1040;&#1044;&#1050;&#1040;\&#1053;&#1086;&#1074;&#1072;&#1103;%20&#1087;&#1072;&#1087;&#1082;&#1072;\Popcorn%20(Remix)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988840"/>
            <a:ext cx="515006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162853"/>
            <a:ext cx="4680520" cy="3695147"/>
          </a:xfrm>
          <a:prstGeom prst="rect">
            <a:avLst/>
          </a:prstGeom>
        </p:spPr>
      </p:pic>
    </p:spTree>
  </p:cSld>
  <p:clrMapOvr>
    <a:masterClrMapping/>
  </p:clrMapOvr>
  <p:transition advTm="661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348880"/>
            <a:ext cx="3240360" cy="4293475"/>
          </a:xfrm>
          <a:prstGeom prst="rect">
            <a:avLst/>
          </a:prstGeom>
        </p:spPr>
      </p:pic>
    </p:spTree>
  </p:cSld>
  <p:clrMapOvr>
    <a:masterClrMapping/>
  </p:clrMapOvr>
  <p:transition advTm="7254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924944"/>
            <a:ext cx="1952525" cy="3384376"/>
          </a:xfrm>
          <a:prstGeom prst="rect">
            <a:avLst/>
          </a:prstGeom>
        </p:spPr>
      </p:pic>
    </p:spTree>
  </p:cSld>
  <p:clrMapOvr>
    <a:masterClrMapping/>
  </p:clrMapOvr>
  <p:transition advTm="1127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ud016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4005064"/>
            <a:ext cx="1763688" cy="2116426"/>
          </a:xfrm>
          <a:prstGeom prst="rect">
            <a:avLst/>
          </a:prstGeom>
        </p:spPr>
      </p:pic>
      <p:pic>
        <p:nvPicPr>
          <p:cNvPr id="3" name="Рисунок 2" descr="chud018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4509120"/>
            <a:ext cx="1680187" cy="2016224"/>
          </a:xfrm>
          <a:prstGeom prst="rect">
            <a:avLst/>
          </a:prstGeom>
        </p:spPr>
      </p:pic>
      <p:pic>
        <p:nvPicPr>
          <p:cNvPr id="4" name="Рисунок 3" descr="chud017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4409728"/>
            <a:ext cx="2040227" cy="2448272"/>
          </a:xfrm>
          <a:prstGeom prst="rect">
            <a:avLst/>
          </a:prstGeom>
        </p:spPr>
      </p:pic>
    </p:spTree>
  </p:cSld>
  <p:clrMapOvr>
    <a:masterClrMapping/>
  </p:clrMapOvr>
  <p:transition advTm="806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995390"/>
            <a:ext cx="2862610" cy="2862610"/>
          </a:xfrm>
          <a:prstGeom prst="rect">
            <a:avLst/>
          </a:prstGeom>
        </p:spPr>
      </p:pic>
    </p:spTree>
  </p:cSld>
  <p:clrMapOvr>
    <a:masterClrMapping/>
  </p:clrMapOvr>
  <p:transition advTm="4555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140968"/>
            <a:ext cx="2010520" cy="3350866"/>
          </a:xfrm>
          <a:prstGeom prst="rect">
            <a:avLst/>
          </a:prstGeom>
        </p:spPr>
      </p:pic>
    </p:spTree>
  </p:cSld>
  <p:clrMapOvr>
    <a:masterClrMapping/>
  </p:clrMapOvr>
  <p:transition advTm="4836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620688"/>
            <a:ext cx="4467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Используемые ресурсы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484784"/>
            <a:ext cx="72728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http://www.mp3sort.com/t.php?p=668271#668271</a:t>
            </a:r>
            <a:r>
              <a:rPr lang="ru-RU" dirty="0" smtClean="0"/>
              <a:t> Музыкальный файл</a:t>
            </a:r>
          </a:p>
          <a:p>
            <a:r>
              <a:rPr lang="ru-RU" smtClean="0"/>
              <a:t>Инопланетяне: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http://animashky.ru/index/0-16?20-2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http://animashky.ru/index/0-16?20-3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http://animashky.ru/index/0-16?20-5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http://animashky.ru/index/0-16?20-6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http://animashky.ru/index/0-16?20-8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http://animashky.ru/index/0-16?20-10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http://animashky.ru/index/0-16?20-11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http://animashky.ru/index/0-16?20-12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http://animashky.ru/index/0-16?20-15</a:t>
            </a:r>
            <a:endParaRPr lang="ru-RU" dirty="0" smtClean="0"/>
          </a:p>
          <a:p>
            <a:r>
              <a:rPr lang="en-US" dirty="0" smtClean="0">
                <a:hlinkClick r:id="rId12"/>
              </a:rPr>
              <a:t>http://animashky.ru/index/0-16?20-16</a:t>
            </a:r>
            <a:endParaRPr lang="ru-RU" dirty="0" smtClean="0"/>
          </a:p>
          <a:p>
            <a:r>
              <a:rPr lang="en-US" dirty="0" smtClean="0">
                <a:hlinkClick r:id="rId13"/>
              </a:rPr>
              <a:t>http://animashky.ru/index/0-16?20-19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hud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4509120" cy="4509120"/>
          </a:xfrm>
          <a:prstGeom prst="rect">
            <a:avLst/>
          </a:prstGeom>
        </p:spPr>
      </p:pic>
      <p:pic>
        <p:nvPicPr>
          <p:cNvPr id="6" name="Popcorn (Remix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540552" y="6705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3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ud07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3789040"/>
            <a:ext cx="3960440" cy="2789840"/>
          </a:xfrm>
          <a:prstGeom prst="rect">
            <a:avLst/>
          </a:prstGeom>
        </p:spPr>
      </p:pic>
      <p:pic>
        <p:nvPicPr>
          <p:cNvPr id="3" name="Рисунок 2" descr="chud07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4797152"/>
            <a:ext cx="2599481" cy="1831144"/>
          </a:xfrm>
          <a:prstGeom prst="rect">
            <a:avLst/>
          </a:prstGeom>
        </p:spPr>
      </p:pic>
      <p:pic>
        <p:nvPicPr>
          <p:cNvPr id="4" name="Рисунок 3" descr="chud07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789040"/>
            <a:ext cx="3312368" cy="2333321"/>
          </a:xfrm>
          <a:prstGeom prst="rect">
            <a:avLst/>
          </a:prstGeom>
        </p:spPr>
      </p:pic>
    </p:spTree>
  </p:cSld>
  <p:clrMapOvr>
    <a:masterClrMapping/>
  </p:clrMapOvr>
  <p:transition advTm="1285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645024"/>
            <a:ext cx="2232248" cy="2733365"/>
          </a:xfrm>
          <a:prstGeom prst="rect">
            <a:avLst/>
          </a:prstGeom>
        </p:spPr>
      </p:pic>
    </p:spTree>
  </p:cSld>
  <p:clrMapOvr>
    <a:masterClrMapping/>
  </p:clrMapOvr>
  <p:transition advTm="1438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3356991"/>
            <a:ext cx="1368152" cy="2974243"/>
          </a:xfrm>
          <a:prstGeom prst="rect">
            <a:avLst/>
          </a:prstGeom>
        </p:spPr>
      </p:pic>
    </p:spTree>
  </p:cSld>
  <p:clrMapOvr>
    <a:masterClrMapping/>
  </p:clrMapOvr>
  <p:transition advTm="1028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429000"/>
            <a:ext cx="4464496" cy="2976331"/>
          </a:xfrm>
          <a:prstGeom prst="rect">
            <a:avLst/>
          </a:prstGeom>
        </p:spPr>
      </p:pic>
    </p:spTree>
  </p:cSld>
  <p:clrMapOvr>
    <a:masterClrMapping/>
  </p:clrMapOvr>
  <p:transition advTm="468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226090"/>
            <a:ext cx="2343168" cy="3631910"/>
          </a:xfrm>
          <a:prstGeom prst="rect">
            <a:avLst/>
          </a:prstGeom>
        </p:spPr>
      </p:pic>
    </p:spTree>
  </p:cSld>
  <p:clrMapOvr>
    <a:masterClrMapping/>
  </p:clrMapOvr>
  <p:transition advTm="786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3356992"/>
            <a:ext cx="2921650" cy="3068960"/>
          </a:xfrm>
          <a:prstGeom prst="rect">
            <a:avLst/>
          </a:prstGeom>
        </p:spPr>
      </p:pic>
    </p:spTree>
  </p:cSld>
  <p:clrMapOvr>
    <a:masterClrMapping/>
  </p:clrMapOvr>
  <p:transition advTm="1109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ud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2352670"/>
            <a:ext cx="2088232" cy="3956650"/>
          </a:xfrm>
          <a:prstGeom prst="rect">
            <a:avLst/>
          </a:prstGeom>
        </p:spPr>
      </p:pic>
    </p:spTree>
  </p:cSld>
  <p:clrMapOvr>
    <a:masterClrMapping/>
  </p:clrMapOvr>
  <p:transition advTm="726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44</Words>
  <Application>Microsoft Office PowerPoint</Application>
  <PresentationFormat>Экран (4:3)</PresentationFormat>
  <Paragraphs>18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</cp:revision>
  <dcterms:created xsi:type="dcterms:W3CDTF">2011-02-24T06:14:46Z</dcterms:created>
  <dcterms:modified xsi:type="dcterms:W3CDTF">2011-08-05T03:56:57Z</dcterms:modified>
</cp:coreProperties>
</file>