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3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F5A43-1B40-448A-90A6-95C08DB4F022}" type="datetimeFigureOut">
              <a:rPr lang="ru-RU" smtClean="0"/>
              <a:pPr/>
              <a:t>16.02.2018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C08AC-2B5A-4BE0-8D58-49F06324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338437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Открытый урок </a:t>
            </a:r>
            <a:br>
              <a:rPr lang="ru-RU" sz="3600" dirty="0" smtClean="0"/>
            </a:br>
            <a:r>
              <a:rPr lang="ru-RU" sz="3600" dirty="0" smtClean="0"/>
              <a:t>по русскому языку</a:t>
            </a:r>
            <a:br>
              <a:rPr lang="ru-RU" sz="3600" dirty="0" smtClean="0"/>
            </a:br>
            <a:r>
              <a:rPr lang="ru-RU" sz="3600" dirty="0" smtClean="0"/>
              <a:t>Тема: «Имя прилагательное. Обобщение»</a:t>
            </a:r>
            <a:br>
              <a:rPr lang="ru-RU" sz="3600" dirty="0" smtClean="0"/>
            </a:br>
            <a:r>
              <a:rPr lang="ru-RU" sz="3600" dirty="0" smtClean="0"/>
              <a:t>4 «Б»класс</a:t>
            </a:r>
            <a:br>
              <a:rPr lang="ru-RU" sz="3600" dirty="0" smtClean="0"/>
            </a:br>
            <a:r>
              <a:rPr lang="ru-RU" sz="3600" dirty="0" smtClean="0"/>
              <a:t>УМК «Школа России»</a:t>
            </a:r>
            <a:endParaRPr lang="ru-RU" sz="36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627784" y="4149080"/>
            <a:ext cx="6120680" cy="23762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Шихвалиева Селимет </a:t>
            </a:r>
            <a:r>
              <a:rPr lang="ru-RU" dirty="0" err="1" smtClean="0">
                <a:solidFill>
                  <a:schemeClr val="tx1"/>
                </a:solidFill>
              </a:rPr>
              <a:t>Абдулаевна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 «</a:t>
            </a:r>
            <a:r>
              <a:rPr lang="ru-RU" dirty="0" err="1" smtClean="0">
                <a:solidFill>
                  <a:schemeClr val="tx1"/>
                </a:solidFill>
              </a:rPr>
              <a:t>Востряковская</a:t>
            </a:r>
            <a:r>
              <a:rPr lang="ru-RU" dirty="0" smtClean="0">
                <a:solidFill>
                  <a:schemeClr val="tx1"/>
                </a:solidFill>
              </a:rPr>
              <a:t> средняя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общеобразовательная школа №2»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16 февраля 2018 года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Замерзли от зимних стихов, давайте погреемся.</a:t>
            </a:r>
          </a:p>
          <a:p>
            <a:r>
              <a:rPr lang="ru-RU" dirty="0" smtClean="0"/>
              <a:t>Я буду читать словосочетания, а вы  выполняете движения</a:t>
            </a:r>
          </a:p>
          <a:p>
            <a:r>
              <a:rPr lang="ru-RU" b="1" i="1" dirty="0" smtClean="0"/>
              <a:t>М.р.- присядьте</a:t>
            </a:r>
          </a:p>
          <a:p>
            <a:r>
              <a:rPr lang="ru-RU" b="1" i="1" dirty="0" smtClean="0"/>
              <a:t>Ж.р.- похлопайте</a:t>
            </a:r>
          </a:p>
          <a:p>
            <a:r>
              <a:rPr lang="ru-RU" b="1" i="1" dirty="0" smtClean="0"/>
              <a:t>Ср.р.- потянитесь вверх.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b="1" dirty="0" smtClean="0"/>
              <a:t>Снежная шапка, первый снег, белоснежное поле, зимнее солнце, порывистый ветер, великолепная погода, серебристый иней, зимняя природа.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Письмо по памяти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i="1" dirty="0" smtClean="0"/>
              <a:t>По дороге </a:t>
            </a:r>
            <a:r>
              <a:rPr lang="ru-RU" sz="4000" b="1" i="1" dirty="0" err="1" smtClean="0"/>
              <a:t>зимн</a:t>
            </a:r>
            <a:r>
              <a:rPr lang="ru-RU" sz="4000" b="1" i="1" dirty="0" smtClean="0"/>
              <a:t>…, </a:t>
            </a:r>
            <a:r>
              <a:rPr lang="ru-RU" sz="4000" b="1" i="1" dirty="0" err="1" smtClean="0"/>
              <a:t>скучн</a:t>
            </a:r>
            <a:r>
              <a:rPr lang="ru-RU" sz="4000" b="1" i="1" dirty="0" smtClean="0"/>
              <a:t>…</a:t>
            </a:r>
          </a:p>
          <a:p>
            <a:pPr>
              <a:buNone/>
            </a:pPr>
            <a:r>
              <a:rPr lang="ru-RU" sz="4000" b="1" i="1" dirty="0" smtClean="0"/>
              <a:t>Тройка борз… бежит.</a:t>
            </a:r>
          </a:p>
          <a:p>
            <a:pPr>
              <a:buNone/>
            </a:pPr>
            <a:r>
              <a:rPr lang="ru-RU" sz="4000" b="1" i="1" dirty="0" smtClean="0"/>
              <a:t>Колокольчик </a:t>
            </a:r>
            <a:r>
              <a:rPr lang="ru-RU" sz="4000" b="1" i="1" dirty="0" err="1" smtClean="0"/>
              <a:t>однозвучн</a:t>
            </a:r>
            <a:r>
              <a:rPr lang="ru-RU" sz="4000" b="1" i="1" dirty="0" smtClean="0"/>
              <a:t>…</a:t>
            </a:r>
          </a:p>
          <a:p>
            <a:pPr>
              <a:buNone/>
            </a:pPr>
            <a:r>
              <a:rPr lang="ru-RU" sz="4000" b="1" i="1" dirty="0" smtClean="0"/>
              <a:t>Утомительно гремит.</a:t>
            </a:r>
          </a:p>
          <a:p>
            <a:pPr>
              <a:buNone/>
            </a:pPr>
            <a:endParaRPr lang="ru-RU" sz="4000" b="1" i="1" dirty="0"/>
          </a:p>
          <a:p>
            <a:pPr>
              <a:buFontTx/>
              <a:buChar char="-"/>
            </a:pPr>
            <a:r>
              <a:rPr lang="ru-RU" sz="4000" dirty="0" smtClean="0"/>
              <a:t>Синтаксический разбор первого предложения:</a:t>
            </a:r>
          </a:p>
          <a:p>
            <a:pPr>
              <a:buFontTx/>
              <a:buChar char="-"/>
            </a:pPr>
            <a:r>
              <a:rPr lang="ru-RU" sz="4000" dirty="0" smtClean="0"/>
              <a:t>- морфологический разбор : </a:t>
            </a:r>
          </a:p>
          <a:p>
            <a:pPr>
              <a:buFontTx/>
              <a:buChar char="-"/>
            </a:pPr>
            <a:r>
              <a:rPr lang="ru-RU" sz="4000" b="1" i="1" dirty="0" smtClean="0"/>
              <a:t>по зимней (дороге)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Творческое задание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100" b="1" dirty="0" smtClean="0"/>
              <a:t>-</a:t>
            </a:r>
            <a:r>
              <a:rPr lang="ru-RU" sz="2800" b="1" dirty="0" smtClean="0"/>
              <a:t>Люди по разному выражают восхищение природой: поэты- стихами, композиторы- музыкой, художники- картинами, писатели- прозой.</a:t>
            </a:r>
          </a:p>
          <a:p>
            <a:pPr>
              <a:buNone/>
            </a:pPr>
            <a:r>
              <a:rPr lang="ru-RU" sz="2800" b="1" dirty="0" smtClean="0"/>
              <a:t>Прочитайте отрывок из рассказа Ивана Сергеевича Соколова- Микитова «Русский лес», в котором он описывает лес зимой.</a:t>
            </a:r>
          </a:p>
          <a:p>
            <a:pPr>
              <a:buNone/>
            </a:pPr>
            <a:r>
              <a:rPr lang="ru-RU" sz="2800" b="1" dirty="0" smtClean="0"/>
              <a:t>-Найдите и подчеркните словосочетания </a:t>
            </a:r>
            <a:r>
              <a:rPr lang="ru-RU" sz="2800" b="1" dirty="0" err="1" smtClean="0"/>
              <a:t>сущ.+прилаг</a:t>
            </a:r>
            <a:r>
              <a:rPr lang="ru-RU" sz="2800" b="1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Синквейн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Прилагательное</a:t>
            </a:r>
          </a:p>
          <a:p>
            <a:pPr algn="ctr">
              <a:buNone/>
            </a:pPr>
            <a:r>
              <a:rPr lang="ru-RU" sz="4000" b="1" i="1" dirty="0" smtClean="0"/>
              <a:t>Восхитительное, красочное</a:t>
            </a:r>
          </a:p>
          <a:p>
            <a:pPr algn="ctr">
              <a:buNone/>
            </a:pPr>
            <a:r>
              <a:rPr lang="ru-RU" sz="3600" b="1" i="1" dirty="0" smtClean="0"/>
              <a:t>Изменяется, согласуется, склоняется</a:t>
            </a:r>
          </a:p>
          <a:p>
            <a:pPr algn="ctr">
              <a:buNone/>
            </a:pPr>
            <a:r>
              <a:rPr lang="ru-RU" sz="3600" b="1" i="1" dirty="0" smtClean="0"/>
              <a:t>Дружит с существительными.</a:t>
            </a:r>
          </a:p>
          <a:p>
            <a:pPr algn="ctr">
              <a:buNone/>
            </a:pPr>
            <a:r>
              <a:rPr lang="ru-RU" sz="3600" b="1" i="1" dirty="0" smtClean="0"/>
              <a:t>Красота речи!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Урок подходит к  концу</a:t>
            </a:r>
          </a:p>
          <a:p>
            <a:r>
              <a:rPr lang="ru-RU" b="1" dirty="0" smtClean="0"/>
              <a:t>И требует оценки, </a:t>
            </a:r>
          </a:p>
          <a:p>
            <a:r>
              <a:rPr lang="ru-RU" b="1" dirty="0" smtClean="0"/>
              <a:t>Прошу его вас оценить,</a:t>
            </a:r>
          </a:p>
          <a:p>
            <a:r>
              <a:rPr lang="ru-RU" b="1" dirty="0" smtClean="0"/>
              <a:t>Но прилагательными только</a:t>
            </a:r>
          </a:p>
          <a:p>
            <a:r>
              <a:rPr lang="ru-RU" b="1" dirty="0" smtClean="0"/>
              <a:t>Его вам надо оценить двумя- тремя словами.</a:t>
            </a:r>
          </a:p>
          <a:p>
            <a:r>
              <a:rPr lang="ru-RU" b="1" dirty="0" smtClean="0"/>
              <a:t>И их в тетради записать,</a:t>
            </a:r>
          </a:p>
          <a:p>
            <a:r>
              <a:rPr lang="ru-RU" b="1" dirty="0" smtClean="0"/>
              <a:t>Чтоб я могла потом узнать</a:t>
            </a:r>
          </a:p>
          <a:p>
            <a:r>
              <a:rPr lang="ru-RU" b="1" dirty="0" smtClean="0"/>
              <a:t>И сделать вывод с вами:</a:t>
            </a:r>
          </a:p>
          <a:p>
            <a:r>
              <a:rPr lang="ru-RU" b="1" dirty="0" smtClean="0"/>
              <a:t>Каким он был?</a:t>
            </a:r>
          </a:p>
          <a:p>
            <a:r>
              <a:rPr lang="ru-RU" b="1" dirty="0" smtClean="0"/>
              <a:t>Отличным, скучным,</a:t>
            </a:r>
          </a:p>
          <a:p>
            <a:r>
              <a:rPr lang="ru-RU" b="1" dirty="0" smtClean="0"/>
              <a:t>Хорошим, может быть плохим,</a:t>
            </a:r>
          </a:p>
          <a:p>
            <a:r>
              <a:rPr lang="ru-RU" b="1" dirty="0" smtClean="0"/>
              <a:t>Совсем ненужным, бесполезным…</a:t>
            </a:r>
          </a:p>
          <a:p>
            <a:r>
              <a:rPr lang="ru-RU" b="1" dirty="0" smtClean="0"/>
              <a:t>Иль поучительным? Каким ?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Обобщение теоретических знаний об имени прилагательном;</a:t>
            </a:r>
          </a:p>
          <a:p>
            <a:r>
              <a:rPr lang="ru-RU" dirty="0" smtClean="0"/>
              <a:t>Развитие умения распознавать имена прилагательные в тексте;</a:t>
            </a:r>
          </a:p>
          <a:p>
            <a:r>
              <a:rPr lang="ru-RU" dirty="0" smtClean="0"/>
              <a:t>Развитие умения использовать имена прилагательные  в связной речи:</a:t>
            </a:r>
          </a:p>
          <a:p>
            <a:r>
              <a:rPr lang="ru-RU" dirty="0" smtClean="0"/>
              <a:t>Закрепление умения определять род, число и падеж имен прилагательных:</a:t>
            </a:r>
          </a:p>
          <a:p>
            <a:r>
              <a:rPr lang="ru-RU" dirty="0" smtClean="0"/>
              <a:t>Развитие речи и творческих способностей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Стихотворение Ф.И. Тютчева «Чародейкою Зимою»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75252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100" b="1" smtClean="0"/>
              <a:t>Чародейкою зимою</a:t>
            </a:r>
          </a:p>
          <a:p>
            <a:pPr>
              <a:buNone/>
            </a:pPr>
            <a:r>
              <a:rPr lang="ru-RU" sz="5100" b="1" smtClean="0"/>
              <a:t>Околдован</a:t>
            </a:r>
            <a:r>
              <a:rPr lang="ru-RU" sz="5100" b="1" dirty="0" smtClean="0"/>
              <a:t>, лес стоит -</a:t>
            </a:r>
          </a:p>
          <a:p>
            <a:pPr>
              <a:buNone/>
            </a:pPr>
            <a:r>
              <a:rPr lang="ru-RU" sz="5100" b="1" dirty="0" smtClean="0"/>
              <a:t>И под снежной бахромою,</a:t>
            </a:r>
          </a:p>
          <a:p>
            <a:pPr>
              <a:buNone/>
            </a:pPr>
            <a:r>
              <a:rPr lang="ru-RU" sz="5100" b="1" dirty="0" smtClean="0"/>
              <a:t>Неподвижною, немою,</a:t>
            </a:r>
          </a:p>
          <a:p>
            <a:pPr>
              <a:buNone/>
            </a:pPr>
            <a:r>
              <a:rPr lang="ru-RU" sz="5100" b="1" dirty="0" smtClean="0"/>
              <a:t>Чудной жизнью он блестит.</a:t>
            </a:r>
          </a:p>
          <a:p>
            <a:pPr>
              <a:buNone/>
            </a:pPr>
            <a:r>
              <a:rPr lang="ru-RU" sz="5100" b="1" dirty="0" smtClean="0"/>
              <a:t>И стоит он, околдован, -</a:t>
            </a:r>
          </a:p>
          <a:p>
            <a:pPr>
              <a:buNone/>
            </a:pPr>
            <a:r>
              <a:rPr lang="ru-RU" sz="5100" b="1" dirty="0" smtClean="0"/>
              <a:t>Не мертвец и не живой -</a:t>
            </a:r>
          </a:p>
          <a:p>
            <a:pPr>
              <a:buNone/>
            </a:pPr>
            <a:r>
              <a:rPr lang="ru-RU" sz="5100" b="1" dirty="0" smtClean="0"/>
              <a:t>Сном волшебным очарован,</a:t>
            </a:r>
          </a:p>
          <a:p>
            <a:pPr>
              <a:buNone/>
            </a:pPr>
            <a:r>
              <a:rPr lang="ru-RU" sz="5100" b="1" dirty="0" smtClean="0"/>
              <a:t>Весь опутан, весь окован</a:t>
            </a:r>
          </a:p>
          <a:p>
            <a:pPr>
              <a:buNone/>
            </a:pPr>
            <a:r>
              <a:rPr lang="ru-RU" sz="5100" b="1" u="sng" dirty="0" smtClean="0"/>
              <a:t>Легкой цепью пуховой</a:t>
            </a:r>
            <a:r>
              <a:rPr lang="ru-RU" sz="5100" b="1" dirty="0" smtClean="0"/>
              <a:t>:</a:t>
            </a:r>
          </a:p>
          <a:p>
            <a:pPr>
              <a:buNone/>
            </a:pPr>
            <a:r>
              <a:rPr lang="ru-RU" sz="5100" b="1" dirty="0" smtClean="0"/>
              <a:t>Солнце зимнее ли </a:t>
            </a:r>
            <a:r>
              <a:rPr lang="ru-RU" sz="5100" b="1" dirty="0" err="1" smtClean="0"/>
              <a:t>мещет</a:t>
            </a:r>
            <a:endParaRPr lang="ru-RU" sz="5100" b="1" dirty="0" smtClean="0"/>
          </a:p>
          <a:p>
            <a:pPr>
              <a:buNone/>
            </a:pPr>
            <a:r>
              <a:rPr lang="ru-RU" sz="5100" b="1" dirty="0" smtClean="0"/>
              <a:t>На него свой луч косой -</a:t>
            </a:r>
          </a:p>
          <a:p>
            <a:pPr>
              <a:buNone/>
            </a:pPr>
            <a:r>
              <a:rPr lang="ru-RU" sz="5100" b="1" dirty="0" smtClean="0"/>
              <a:t>В нем ничто не затрепещет,</a:t>
            </a:r>
          </a:p>
          <a:p>
            <a:pPr>
              <a:buNone/>
            </a:pPr>
            <a:r>
              <a:rPr lang="ru-RU" sz="5100" b="1" dirty="0" smtClean="0"/>
              <a:t>Он весь вспыхнет и заблещет</a:t>
            </a:r>
          </a:p>
          <a:p>
            <a:pPr>
              <a:buNone/>
            </a:pPr>
            <a:r>
              <a:rPr lang="ru-RU" sz="5100" b="1" dirty="0" smtClean="0"/>
              <a:t>Ослепительной красой.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4" descr="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4038600" cy="460851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86000" y="1997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95300" indent="-495300"/>
            <a:r>
              <a:rPr lang="ru-RU" b="1" dirty="0" smtClean="0">
                <a:solidFill>
                  <a:srgbClr val="6600CC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endParaRPr lang="ru-RU" sz="5100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196752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 Что такое имя прилагательное?</a:t>
            </a:r>
          </a:p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  На какие вопросы отвечает?</a:t>
            </a:r>
          </a:p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Что обозначает?</a:t>
            </a:r>
          </a:p>
          <a:p>
            <a:pPr marL="495300" indent="-495300">
              <a:buFont typeface="Arial" pitchFamily="34" charset="0"/>
              <a:buChar char="•"/>
            </a:pPr>
            <a:r>
              <a:rPr lang="ru-RU" sz="2800" b="1" dirty="0" smtClean="0"/>
              <a:t>С какой частью речи согласуется?</a:t>
            </a:r>
          </a:p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Как изменяется?</a:t>
            </a:r>
          </a:p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Каким членом предложения является?</a:t>
            </a:r>
          </a:p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Как можно проверить безударное окончание имени    прилагательного?</a:t>
            </a:r>
          </a:p>
          <a:p>
            <a:pPr marL="495300" indent="-495300">
              <a:buFont typeface="Wingdings" pitchFamily="2" charset="2"/>
              <a:buChar char="§"/>
            </a:pPr>
            <a:r>
              <a:rPr lang="ru-RU" sz="2800" b="1" dirty="0" smtClean="0"/>
              <a:t>  Для чего нужны в речи имена прилагательные?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Чистописание</a:t>
            </a:r>
            <a:endParaRPr lang="ru-RU" sz="54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100" b="1" dirty="0" smtClean="0"/>
          </a:p>
          <a:p>
            <a:r>
              <a:rPr lang="ru-RU" sz="5400" i="1" dirty="0" err="1"/>
              <a:t>а</a:t>
            </a:r>
            <a:r>
              <a:rPr lang="ru-RU" sz="5400" i="1" dirty="0" err="1" smtClean="0"/>
              <a:t>я</a:t>
            </a:r>
            <a:r>
              <a:rPr lang="ru-RU" sz="5400" i="1" dirty="0" smtClean="0"/>
              <a:t> </a:t>
            </a:r>
            <a:r>
              <a:rPr lang="ru-RU" sz="5400" i="1" dirty="0" err="1" smtClean="0"/>
              <a:t>яя</a:t>
            </a:r>
            <a:r>
              <a:rPr lang="ru-RU" sz="5400" i="1" dirty="0" smtClean="0"/>
              <a:t> </a:t>
            </a:r>
            <a:r>
              <a:rPr lang="ru-RU" sz="5400" i="1" dirty="0" err="1" smtClean="0"/>
              <a:t>ый</a:t>
            </a:r>
            <a:r>
              <a:rPr lang="ru-RU" sz="5400" i="1" dirty="0" smtClean="0"/>
              <a:t> </a:t>
            </a:r>
            <a:r>
              <a:rPr lang="ru-RU" sz="5400" i="1" dirty="0" err="1" smtClean="0"/>
              <a:t>ий</a:t>
            </a:r>
            <a:r>
              <a:rPr lang="ru-RU" sz="5400" i="1" dirty="0" smtClean="0"/>
              <a:t> ой </a:t>
            </a:r>
            <a:r>
              <a:rPr lang="ru-RU" sz="5400" i="1" dirty="0" err="1" smtClean="0"/>
              <a:t>ое</a:t>
            </a:r>
            <a:r>
              <a:rPr lang="ru-RU" sz="5400" i="1" dirty="0" smtClean="0"/>
              <a:t> ее </a:t>
            </a:r>
            <a:r>
              <a:rPr lang="ru-RU" sz="5400" i="1" dirty="0" err="1" smtClean="0"/>
              <a:t>ые</a:t>
            </a:r>
            <a:r>
              <a:rPr lang="ru-RU" sz="5400" i="1" dirty="0" smtClean="0"/>
              <a:t> </a:t>
            </a:r>
            <a:r>
              <a:rPr lang="ru-RU" sz="5400" i="1" dirty="0" err="1" smtClean="0"/>
              <a:t>ие</a:t>
            </a:r>
            <a:endParaRPr lang="ru-RU" sz="54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5100" b="1" dirty="0" smtClean="0"/>
              <a:t>Есть гласные коварные, </a:t>
            </a:r>
          </a:p>
          <a:p>
            <a:pPr>
              <a:buNone/>
            </a:pPr>
            <a:r>
              <a:rPr lang="ru-RU" sz="5100" b="1" dirty="0" smtClean="0"/>
              <a:t>А в чем коварство их?</a:t>
            </a:r>
          </a:p>
          <a:p>
            <a:pPr>
              <a:buNone/>
            </a:pPr>
            <a:r>
              <a:rPr lang="ru-RU" sz="5100" b="1" dirty="0" smtClean="0"/>
              <a:t>А в том, что ударение –</a:t>
            </a:r>
          </a:p>
          <a:p>
            <a:pPr>
              <a:buNone/>
            </a:pPr>
            <a:r>
              <a:rPr lang="ru-RU" sz="5100" b="1" dirty="0"/>
              <a:t>Э</a:t>
            </a:r>
            <a:r>
              <a:rPr lang="ru-RU" sz="5100" b="1" dirty="0" smtClean="0"/>
              <a:t>то не для них.</a:t>
            </a:r>
          </a:p>
          <a:p>
            <a:pPr>
              <a:buNone/>
            </a:pPr>
            <a:r>
              <a:rPr lang="ru-RU" sz="5100" b="1" dirty="0" smtClean="0"/>
              <a:t>Трудные учить слова </a:t>
            </a:r>
          </a:p>
          <a:p>
            <a:pPr>
              <a:buNone/>
            </a:pPr>
            <a:r>
              <a:rPr lang="ru-RU" sz="5100" b="1" dirty="0" smtClean="0"/>
              <a:t>помогает нам игра.</a:t>
            </a:r>
          </a:p>
          <a:p>
            <a:pPr>
              <a:buNone/>
            </a:pPr>
            <a:r>
              <a:rPr lang="ru-RU" sz="5100" b="1" dirty="0" smtClean="0"/>
              <a:t> Все загадки разгадаем </a:t>
            </a:r>
          </a:p>
          <a:p>
            <a:pPr>
              <a:buNone/>
            </a:pPr>
            <a:r>
              <a:rPr lang="ru-RU" sz="5100" b="1" dirty="0"/>
              <a:t>И</a:t>
            </a:r>
            <a:r>
              <a:rPr lang="ru-RU" sz="5100" b="1" dirty="0" smtClean="0"/>
              <a:t> к загадкам прилагательные подбираем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5100" b="1" dirty="0" smtClean="0"/>
              <a:t>Год кончает, а зиму начинает.</a:t>
            </a:r>
          </a:p>
          <a:p>
            <a:pPr>
              <a:buFont typeface="Wingdings" pitchFamily="2" charset="2"/>
              <a:buChar char="§"/>
            </a:pPr>
            <a:r>
              <a:rPr lang="ru-RU" sz="5100" b="1" dirty="0" smtClean="0"/>
              <a:t>Декабрь (по счету в году) двенадцатый.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92941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/>
              <a:t>Растет она вниз головою,</a:t>
            </a:r>
          </a:p>
          <a:p>
            <a:pPr>
              <a:buNone/>
            </a:pPr>
            <a:r>
              <a:rPr lang="ru-RU" sz="2800" b="1" dirty="0" smtClean="0"/>
              <a:t>Не летом растет, а зимою.</a:t>
            </a:r>
          </a:p>
          <a:p>
            <a:pPr>
              <a:buNone/>
            </a:pPr>
            <a:r>
              <a:rPr lang="ru-RU" sz="2800" b="1" dirty="0" smtClean="0"/>
              <a:t>Но солнце её припечет-</a:t>
            </a:r>
          </a:p>
          <a:p>
            <a:pPr>
              <a:buNone/>
            </a:pPr>
            <a:r>
              <a:rPr lang="ru-RU" sz="2800" b="1" dirty="0" smtClean="0"/>
              <a:t>Заплачет она и умрет.</a:t>
            </a:r>
          </a:p>
          <a:p>
            <a:pPr>
              <a:buNone/>
            </a:pPr>
            <a:endParaRPr lang="ru-RU" sz="2600" b="1" dirty="0" smtClean="0"/>
          </a:p>
          <a:p>
            <a:pPr>
              <a:buFont typeface="Wingdings" pitchFamily="2" charset="2"/>
              <a:buChar char="§"/>
            </a:pPr>
            <a:r>
              <a:rPr lang="ru-RU" sz="3100" b="1" dirty="0" smtClean="0"/>
              <a:t>Сосулька (по температуре) холодная</a:t>
            </a:r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r>
              <a:rPr lang="ru-RU" sz="2600" b="1" dirty="0" smtClean="0"/>
              <a:t>Есть, ребята, у меня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/>
              <a:t>Два серебряных коня.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/>
              <a:t>Езжу сразу на обоих.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/>
              <a:t>Что за кони у меня?</a:t>
            </a:r>
          </a:p>
          <a:p>
            <a:pPr>
              <a:buFont typeface="Wingdings" pitchFamily="2" charset="2"/>
              <a:buChar char="§"/>
            </a:pPr>
            <a:endParaRPr lang="ru-RU" sz="2600" b="1" dirty="0" smtClean="0"/>
          </a:p>
          <a:p>
            <a:pPr>
              <a:buFont typeface="Wingdings" pitchFamily="2" charset="2"/>
              <a:buChar char="§"/>
            </a:pPr>
            <a:r>
              <a:rPr lang="ru-RU" sz="2600" b="1" i="1" dirty="0" smtClean="0"/>
              <a:t>Коньки (по скорости) быстрые.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4645025" y="1124744"/>
            <a:ext cx="4041775" cy="5001419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/>
              <a:t>Старик у ворот</a:t>
            </a:r>
          </a:p>
          <a:p>
            <a:r>
              <a:rPr lang="ru-RU" sz="2600" b="1" dirty="0" smtClean="0"/>
              <a:t>Тепло уволок.</a:t>
            </a:r>
          </a:p>
          <a:p>
            <a:r>
              <a:rPr lang="ru-RU" sz="2600" b="1" dirty="0" smtClean="0"/>
              <a:t>Сам не бежит</a:t>
            </a:r>
          </a:p>
          <a:p>
            <a:r>
              <a:rPr lang="ru-RU" sz="2600" b="1" dirty="0" smtClean="0"/>
              <a:t>И стоять не велит.</a:t>
            </a:r>
          </a:p>
          <a:p>
            <a:endParaRPr lang="ru-RU" b="1" dirty="0" smtClean="0"/>
          </a:p>
          <a:p>
            <a:r>
              <a:rPr lang="ru-RU" sz="2600" b="1" i="1" dirty="0" smtClean="0"/>
              <a:t>Мороз (по силе) крепкий</a:t>
            </a:r>
          </a:p>
          <a:p>
            <a:endParaRPr lang="ru-RU" b="1" dirty="0"/>
          </a:p>
          <a:p>
            <a:r>
              <a:rPr lang="ru-RU" sz="2600" b="1" dirty="0" smtClean="0"/>
              <a:t>Прилетел  к нам красногрудый</a:t>
            </a:r>
          </a:p>
          <a:p>
            <a:r>
              <a:rPr lang="ru-RU" sz="2600" b="1" dirty="0" smtClean="0"/>
              <a:t>Облетел я всю Сибирь.</a:t>
            </a:r>
          </a:p>
          <a:p>
            <a:r>
              <a:rPr lang="ru-RU" sz="2600" b="1" dirty="0" smtClean="0"/>
              <a:t>Как зовут меня снегирь.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sz="2600" b="1" i="1" dirty="0" smtClean="0"/>
              <a:t>Снегирь по цвету брюшка  красногрудый</a:t>
            </a:r>
            <a:endParaRPr lang="ru-RU" sz="2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gslide.ru/images/44/43216/96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8083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Много своих стихов этому времени года посвятил А.С. Пушкин</a:t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5100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582</Words>
  <Application>Microsoft Office PowerPoint</Application>
  <PresentationFormat>Экран (4:3)</PresentationFormat>
  <Paragraphs>124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Открытый урок  по русскому языку Тема: «Имя прилагательное. Обобщение» 4 «Б»класс УМК «Школа России»</vt:lpstr>
      <vt:lpstr>Цели:</vt:lpstr>
      <vt:lpstr>Стихотворение Ф.И. Тютчева «Чародейкою Зимою»</vt:lpstr>
      <vt:lpstr>Повторение </vt:lpstr>
      <vt:lpstr>Чистописание</vt:lpstr>
      <vt:lpstr>Словарная работа</vt:lpstr>
      <vt:lpstr>Загадки</vt:lpstr>
      <vt:lpstr>Загадки</vt:lpstr>
      <vt:lpstr>Много своих стихов этому времени года посвятил А.С. Пушкин   </vt:lpstr>
      <vt:lpstr>Физминутка</vt:lpstr>
      <vt:lpstr>Письмо по памяти</vt:lpstr>
      <vt:lpstr>Творческое задание</vt:lpstr>
      <vt:lpstr>Синквейн</vt:lpstr>
      <vt:lpstr>Рефлексия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по русскому языку Тема: «Имя прилагательное. Обобщение» 4 «Б»класс УМК «Школа России»</dc:title>
  <dc:creator>НР</dc:creator>
  <cp:lastModifiedBy>Админ</cp:lastModifiedBy>
  <cp:revision>17</cp:revision>
  <dcterms:created xsi:type="dcterms:W3CDTF">2018-02-15T19:26:39Z</dcterms:created>
  <dcterms:modified xsi:type="dcterms:W3CDTF">2018-02-16T06:10:05Z</dcterms:modified>
</cp:coreProperties>
</file>