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4" r:id="rId3"/>
    <p:sldId id="265" r:id="rId4"/>
    <p:sldId id="275" r:id="rId5"/>
    <p:sldId id="276" r:id="rId6"/>
    <p:sldId id="277" r:id="rId7"/>
    <p:sldId id="278" r:id="rId8"/>
    <p:sldId id="263" r:id="rId9"/>
    <p:sldId id="262" r:id="rId10"/>
    <p:sldId id="267" r:id="rId11"/>
    <p:sldId id="266" r:id="rId12"/>
    <p:sldId id="260" r:id="rId13"/>
    <p:sldId id="268" r:id="rId14"/>
    <p:sldId id="269" r:id="rId15"/>
    <p:sldId id="270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0" autoAdjust="0"/>
    <p:restoredTop sz="94660"/>
  </p:normalViewPr>
  <p:slideViewPr>
    <p:cSldViewPr>
      <p:cViewPr varScale="1">
        <p:scale>
          <a:sx n="70" d="100"/>
          <a:sy n="70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97B9C68-D59A-4AC6-8AF0-E65F3C0687B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5154B28-1F65-4E4A-AD52-567A6E1025D5}" type="datetimeFigureOut">
              <a:rPr lang="ru-RU" smtClean="0"/>
              <a:t>04.02.2018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496605" y="2132856"/>
            <a:ext cx="600677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«Верно, ли…?»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4365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Потапова Любовь Петровна,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обществознания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«Патриот» с кадетскими классами»,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Энгельс Саратовской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29627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0377"/>
            <a:ext cx="7543800" cy="1466455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Б и С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(Л)      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  Б </a:t>
            </a:r>
            <a:r>
              <a:rPr lang="ru-RU" sz="40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solidFill>
                  <a:schemeClr val="bg2">
                    <a:lumMod val="75000"/>
                  </a:schemeClr>
                </a:solidFill>
              </a:rPr>
              <a:t>С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(Л)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гнутая вниз стрелка 5"/>
          <p:cNvSpPr/>
          <p:nvPr/>
        </p:nvSpPr>
        <p:spPr>
          <a:xfrm rot="10590298">
            <a:off x="899592" y="764702"/>
            <a:ext cx="1138748" cy="490911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rot="5400000">
            <a:off x="5102348" y="1242468"/>
            <a:ext cx="731520" cy="1936232"/>
          </a:xfrm>
          <a:prstGeom prst="curvedLef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 rot="10800000">
            <a:off x="4369881" y="764702"/>
            <a:ext cx="1138748" cy="490911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rot="5400000">
            <a:off x="1487401" y="1242468"/>
            <a:ext cx="731520" cy="1936232"/>
          </a:xfrm>
          <a:prstGeom prst="curvedLef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825396" y="157328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052245" y="3244334"/>
            <a:ext cx="47520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 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и С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5400000">
            <a:off x="3391581" y="3258692"/>
            <a:ext cx="731520" cy="1936232"/>
          </a:xfrm>
          <a:prstGeom prst="curvedLef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Выгнутая вниз стрелка 18"/>
          <p:cNvSpPr/>
          <p:nvPr/>
        </p:nvSpPr>
        <p:spPr>
          <a:xfrm rot="10800000">
            <a:off x="2628078" y="2886003"/>
            <a:ext cx="1138748" cy="490911"/>
          </a:xfrm>
          <a:prstGeom prst="curved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08400" y="1449578"/>
            <a:ext cx="401966" cy="2658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944651" y="1434983"/>
            <a:ext cx="312793" cy="2658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069869" y="3472262"/>
            <a:ext cx="369449" cy="4345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566950" y="4357842"/>
            <a:ext cx="553146" cy="4694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87610" y="568588"/>
            <a:ext cx="553146" cy="4694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685956" y="2341618"/>
            <a:ext cx="553146" cy="4694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132810" y="568587"/>
            <a:ext cx="553146" cy="4694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285210" y="720987"/>
            <a:ext cx="553146" cy="46945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9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6151" y="1357667"/>
            <a:ext cx="72670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30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Любые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называют социальной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стратификацией.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148478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5661" y="267270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3026647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619672" y="3026647"/>
            <a:ext cx="455574" cy="5847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27784" y="4797152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1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50377"/>
            <a:ext cx="8119864" cy="3338663"/>
          </a:xfrm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= только Б 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(И) </a:t>
            </a:r>
            <a:b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  только </a:t>
            </a:r>
            <a:r>
              <a:rPr lang="ru-RU" sz="4000" b="1" dirty="0">
                <a:solidFill>
                  <a:schemeClr val="bg2">
                    <a:lumMod val="75000"/>
                  </a:schemeClr>
                </a:solidFill>
              </a:rPr>
              <a:t>С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(Л)</a:t>
            </a:r>
            <a:b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917638" y="245341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827584" y="3212976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  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только Б, а не С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3101043" y="2165386"/>
            <a:ext cx="216024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2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0377"/>
            <a:ext cx="7543800" cy="4274767"/>
          </a:xfrm>
        </p:spPr>
        <p:txBody>
          <a:bodyPr/>
          <a:lstStyle/>
          <a:p>
            <a:pPr algn="ctr">
              <a:lnSpc>
                <a:spcPct val="300000"/>
              </a:lnSpc>
            </a:pP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/>
              <a:t/>
            </a:r>
            <a:br>
              <a:rPr lang="ru-RU" sz="4000" b="1" i="1" dirty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принадлежит исключительное право взимания налогов с граждан и фирм. 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357301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9534" y="2037301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206807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7658" y="5157192"/>
            <a:ext cx="2338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0377"/>
            <a:ext cx="7543800" cy="2258543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в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широком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смысле слова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в узком смысле слова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Круги Эйлера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2771800" y="3068960"/>
            <a:ext cx="3240360" cy="302433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283968" y="3573016"/>
            <a:ext cx="1224136" cy="1008112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0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43708" y="1628800"/>
            <a:ext cx="5184576" cy="504056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Человечество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91880" y="2060662"/>
            <a:ext cx="2088232" cy="1656184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группа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45430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широком смысле слова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узком смысле слова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22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 аспект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04864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готовить учеников по всему спектру сборников тестов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060848"/>
            <a:ext cx="4067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  на сборники тестов исключительно той группы лиц, которые составляют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051720" y="1052736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52120" y="1052736"/>
            <a:ext cx="1008112" cy="1159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90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620000" cy="1143000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Горизонтальный вектор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55576" y="2348880"/>
            <a:ext cx="66967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71957" y="1394773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тематических тестов согласно кодификатору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280180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Вертикальный вектор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103948" y="3717032"/>
            <a:ext cx="0" cy="2808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583825" y="4167081"/>
            <a:ext cx="32066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Сквозное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</a:t>
            </a:r>
          </a:p>
        </p:txBody>
      </p:sp>
    </p:spTree>
    <p:extLst>
      <p:ext uri="{BB962C8B-B14F-4D97-AF65-F5344CB8AC3E}">
        <p14:creationId xmlns:p14="http://schemas.microsoft.com/office/powerpoint/2010/main" val="23235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030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обществознанию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номером 4,6,10,13,16,20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 по обществознанию  -  4,7,11,13,17 демоверсий.</a:t>
            </a:r>
          </a:p>
        </p:txBody>
      </p:sp>
    </p:spTree>
    <p:extLst>
      <p:ext uri="{BB962C8B-B14F-4D97-AF65-F5344CB8AC3E}">
        <p14:creationId xmlns:p14="http://schemas.microsoft.com/office/powerpoint/2010/main" val="7548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50377"/>
            <a:ext cx="8119864" cy="146645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Аспекты анализа теста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403648" y="2276872"/>
            <a:ext cx="54720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492896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 аспект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7559" y="2492896"/>
            <a:ext cx="3960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аспект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3969989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 аспект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61184" y="1916832"/>
            <a:ext cx="68407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598178" y="1889573"/>
            <a:ext cx="59413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139689" y="1997843"/>
            <a:ext cx="0" cy="20792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10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13614"/>
            <a:ext cx="65527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  аспект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знания о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060848"/>
            <a:ext cx="5310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субъектах и объектах, 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функциях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признаках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формах и видах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средствах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целях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результатах.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4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27227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Логический аспект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572" y="2060848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Кванторы общности и существования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060848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операции с множествами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123728" y="1273558"/>
            <a:ext cx="720080" cy="93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652120" y="1273558"/>
            <a:ext cx="936104" cy="7872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4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Кванторы общности имеют в своей структуре слова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«все», «любой», «каждый». 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опровержения  квантора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общности, нужен лишь один пример, а подтвердить – значит перебрать все элементы.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178982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Любая власть в обществе носит политический характер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(Л)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провержение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церковная власть.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60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Кванторы существования имеют в своей структуре слова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«некоторые», «один из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подтверждения квантора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существования нужен хоть один пример, а опровергнуть – перебрать все элементы.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776248"/>
            <a:ext cx="84249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функций политической системы общества - развитие связей  между субъектами политики.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Верно, так как 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коммуникация между субъектами политики – это функции политической системы общества.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63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 стрелкой 10"/>
          <p:cNvCxnSpPr/>
          <p:nvPr/>
        </p:nvCxnSpPr>
        <p:spPr>
          <a:xfrm>
            <a:off x="4499992" y="155679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052245" y="3244334"/>
            <a:ext cx="47520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88640"/>
            <a:ext cx="6073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с множествами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 rotWithShape="1">
          <a:blip r:embed="rId2"/>
          <a:srcRect l="17817" t="9790" r="26306" b="30475"/>
          <a:stretch/>
        </p:blipFill>
        <p:spPr bwMode="auto">
          <a:xfrm>
            <a:off x="1256287" y="1412776"/>
            <a:ext cx="5648466" cy="34563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4875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32856"/>
            <a:ext cx="7620000" cy="1143000"/>
          </a:xfrm>
        </p:spPr>
        <p:txBody>
          <a:bodyPr/>
          <a:lstStyle/>
          <a:p>
            <a:pPr>
              <a:lnSpc>
                <a:spcPct val="30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 рыночной экономики являются конкуренция и свободное ценообразование.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2780928"/>
            <a:ext cx="760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41277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5165" y="2812547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63402" y="144072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3897" y="4665374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86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218</TotalTime>
  <Words>328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Презентация PowerPoint</vt:lpstr>
      <vt:lpstr>Презентация PowerPoint</vt:lpstr>
      <vt:lpstr>Аспекты анализа теста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Элементами рыночной экономики являются конкуренция и свободное ценообразование.</vt:lpstr>
      <vt:lpstr>А = Б и С (Л)       А     Б и С (Л)</vt:lpstr>
      <vt:lpstr>Презентация PowerPoint</vt:lpstr>
      <vt:lpstr>А = только Б  (И)         А     только С (Л) </vt:lpstr>
      <vt:lpstr>     Государству принадлежит исключительное право взимания налогов с граждан и фирм. </vt:lpstr>
      <vt:lpstr>Понятие в широком смысле слова Понятие в узком смысле слова Круги Эйлера</vt:lpstr>
      <vt:lpstr>Презентация PowerPoint</vt:lpstr>
      <vt:lpstr>Языковой аспект</vt:lpstr>
      <vt:lpstr>Горизонтальный вектор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= Б и С (И)</dc:title>
  <dc:creator>Hp</dc:creator>
  <cp:lastModifiedBy>Hp</cp:lastModifiedBy>
  <cp:revision>24</cp:revision>
  <dcterms:created xsi:type="dcterms:W3CDTF">2018-01-27T16:18:19Z</dcterms:created>
  <dcterms:modified xsi:type="dcterms:W3CDTF">2018-02-04T04:50:36Z</dcterms:modified>
</cp:coreProperties>
</file>