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41" r:id="rId1"/>
  </p:sldMasterIdLst>
  <p:notesMasterIdLst>
    <p:notesMasterId r:id="rId11"/>
  </p:notesMasterIdLst>
  <p:sldIdLst>
    <p:sldId id="256" r:id="rId2"/>
    <p:sldId id="259" r:id="rId3"/>
    <p:sldId id="260" r:id="rId4"/>
    <p:sldId id="262" r:id="rId5"/>
    <p:sldId id="281" r:id="rId6"/>
    <p:sldId id="278" r:id="rId7"/>
    <p:sldId id="275" r:id="rId8"/>
    <p:sldId id="282" r:id="rId9"/>
    <p:sldId id="27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12" autoAdjust="0"/>
    <p:restoredTop sz="81329" autoAdjust="0"/>
  </p:normalViewPr>
  <p:slideViewPr>
    <p:cSldViewPr snapToGrid="0">
      <p:cViewPr>
        <p:scale>
          <a:sx n="50" d="100"/>
          <a:sy n="50" d="100"/>
        </p:scale>
        <p:origin x="-2946" y="-9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344F38-5F2B-41C7-9F6A-CF95CB1B2138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AB3C5-9FBC-4465-9980-00ECA3234F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7889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AB3C5-9FBC-4465-9980-00ECA3234FA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895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AB3C5-9FBC-4465-9980-00ECA3234FA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7777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04326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01847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60463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640882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0099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2165916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659247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50409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99537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53864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81939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54335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1329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5111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54207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81050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1187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6/24/2018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600640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36580" y="-181486"/>
            <a:ext cx="8266081" cy="6082828"/>
          </a:xfrm>
        </p:spPr>
        <p:txBody>
          <a:bodyPr>
            <a:normAutofit/>
          </a:bodyPr>
          <a:lstStyle/>
          <a:p>
            <a:endParaRPr lang="ru-RU" sz="2400" b="1" cap="none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4058" y="169034"/>
            <a:ext cx="6041501" cy="6201973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Презентация на тему: Кружок</a:t>
            </a:r>
          </a:p>
          <a:p>
            <a:r>
              <a:rPr lang="ru-RU" sz="4800" dirty="0" err="1"/>
              <a:t>т</a:t>
            </a:r>
            <a:r>
              <a:rPr lang="ru-RU" sz="4800" dirty="0" err="1" smtClean="0"/>
              <a:t>естопластики</a:t>
            </a:r>
            <a:endParaRPr lang="ru-RU" sz="4800" dirty="0"/>
          </a:p>
          <a:p>
            <a:r>
              <a:rPr lang="ru-RU" sz="4800" dirty="0" smtClean="0"/>
              <a:t>«</a:t>
            </a:r>
            <a:r>
              <a:rPr lang="ru-RU" sz="4800" dirty="0" err="1" smtClean="0"/>
              <a:t>Мукосолька</a:t>
            </a:r>
            <a:r>
              <a:rPr lang="ru-RU" sz="4800" dirty="0" smtClean="0"/>
              <a:t>»                 </a:t>
            </a:r>
          </a:p>
          <a:p>
            <a:r>
              <a:rPr lang="ru-RU" sz="2400" dirty="0" smtClean="0"/>
              <a:t>                                        </a:t>
            </a:r>
            <a:r>
              <a:rPr lang="ru-RU" sz="2400" b="1" dirty="0" smtClean="0"/>
              <a:t>Выполнили:</a:t>
            </a:r>
          </a:p>
          <a:p>
            <a:r>
              <a:rPr lang="ru-RU" sz="2400" b="1" dirty="0" smtClean="0"/>
              <a:t>Грудина А.В.</a:t>
            </a:r>
          </a:p>
          <a:p>
            <a:r>
              <a:rPr lang="ru-RU" sz="2400" b="1" dirty="0" err="1" smtClean="0"/>
              <a:t>Кочетова</a:t>
            </a:r>
            <a:r>
              <a:rPr lang="ru-RU" sz="2400" b="1" dirty="0" smtClean="0"/>
              <a:t> Л.А.  </a:t>
            </a: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37850" y="169034"/>
            <a:ext cx="4966016" cy="64249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37850" y="130397"/>
            <a:ext cx="4966016" cy="6424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1162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7460" y="0"/>
            <a:ext cx="10578664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/>
              <a:t/>
            </a:r>
            <a:br>
              <a:rPr lang="ru-RU" sz="2800" b="1" i="1" dirty="0"/>
            </a:br>
            <a:r>
              <a:rPr lang="ru-RU" sz="2800" b="1" i="1" dirty="0"/>
              <a:t>Актуальность</a:t>
            </a:r>
            <a:r>
              <a:rPr lang="ru-RU" sz="2800" i="1" dirty="0"/>
              <a:t>: </a:t>
            </a:r>
            <a:r>
              <a:rPr lang="ru-RU" sz="2800" dirty="0"/>
              <a:t>Дети очень любят лепить. Зачем современному ребёнку лепка? Лепка является одним из самых осязаемых видов художественного творчества, в котором из пластичных материалов создаются объёмные (иногда, рельефные) образы и целые композиции. Техника лепки богата и разнообразна, но при этом доступна любому человеку. Занятия </a:t>
            </a:r>
            <a:r>
              <a:rPr lang="ru-RU" sz="2800" dirty="0" err="1"/>
              <a:t>тестопластикой</a:t>
            </a:r>
            <a:r>
              <a:rPr lang="ru-RU" sz="2800" dirty="0"/>
              <a:t> дают уникальную возможность моделировать мир и своё представление о нём в пространственно-пластичных образах. У каждого</a:t>
            </a:r>
            <a:r>
              <a:rPr lang="ru-RU" sz="2800" i="1" dirty="0"/>
              <a:t> </a:t>
            </a:r>
            <a:r>
              <a:rPr lang="ru-RU" sz="2800" dirty="0"/>
              <a:t>ребёнка появляется возможность создать свой удивительный мир.</a:t>
            </a:r>
            <a:br>
              <a:rPr lang="ru-RU" sz="2800" dirty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51285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4759" y="961697"/>
            <a:ext cx="10625958" cy="5489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Aft>
                <a:spcPts val="750"/>
              </a:spcAft>
            </a:pPr>
            <a:r>
              <a:rPr lang="ru-RU" sz="32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Целесообразность</a:t>
            </a:r>
            <a:r>
              <a:rPr lang="ru-RU" sz="32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32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Тестопластика</a:t>
            </a:r>
            <a:r>
              <a:rPr lang="ru-RU" sz="3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осязаемый вид творчества. Потому что ребёнок не только видит то, что создал, но и трогает, берёт в руки и по мере необходимости изменяет. Основным инструментом в лепке является рука, следовательно, уровень умения зависит от овладения собственными руками, от моторики, которая развивается по мере работы с тестом. Технику лепки можно оценить как самую безыскусственную и наиболее доступную для самостоятельного освоения.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082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318964"/>
            <a:ext cx="11887200" cy="5926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Aft>
                <a:spcPts val="750"/>
              </a:spcAft>
            </a:pPr>
            <a:r>
              <a:rPr lang="ru-RU" b="1" i="1" dirty="0">
                <a:solidFill>
                  <a:srgbClr val="0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ЦЕЛИ, ЗАДАЧИ РАБОТЫ КРУЖКА </a:t>
            </a:r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Aft>
                <a:spcPts val="750"/>
              </a:spcAft>
            </a:pPr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Цели: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обучение детей навыкам изготовления разнообразных изделий из соленого теста, воспитание творческой личности, развитие её интересов, наклонностей, способностей.</a:t>
            </a:r>
            <a:r>
              <a:rPr lang="ru-RU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В игровой форме познакомить с пластическими свойствами теста, фактурой, повышать сенсорную чувствительность (способность тонкому восприятию формы, фактуры, цвета, веса, пластики, пропорций).</a:t>
            </a:r>
            <a:b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При организации работы объединять игру, труд и обучение.</a:t>
            </a:r>
            <a:b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Формировать у детей целостное представление о мире.</a:t>
            </a:r>
            <a:b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Создать условия для развития конструктивного и пространственного мышления, развития фантазии,  творческих способностей.</a:t>
            </a:r>
            <a:b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Развивать общую умелость и мелкую моторику, трудовые навыки.</a:t>
            </a:r>
            <a:b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Установить атмосферу дружбы и доверия.</a:t>
            </a:r>
            <a:b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Обогатить практический опыт, формировать умение планировать работу по реализации замысла, предвидеть результат и достигать его, при необходимости внося коррективы в первоначальный замысел.</a:t>
            </a:r>
            <a:b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Активизировать  навыки  самостоятельности.</a:t>
            </a:r>
            <a:b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 Развивать речь.</a:t>
            </a:r>
            <a:b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 развивать творческие способности, фантазию, воображение.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11. воспитывать художественно – эстетический вкус, трудолюбие, аккуратность.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713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6876" y="1640760"/>
            <a:ext cx="4588914" cy="38456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46551" y="1640760"/>
            <a:ext cx="3826250" cy="38456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46359" y="577516"/>
            <a:ext cx="4732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ПРАКТИЧЕСКАЯ</a:t>
            </a:r>
            <a:r>
              <a:rPr lang="ru-RU" sz="2400" dirty="0" smtClean="0"/>
              <a:t> </a:t>
            </a:r>
            <a:r>
              <a:rPr lang="ru-RU" sz="2400" b="1" dirty="0" smtClean="0"/>
              <a:t>ЧАСТЬ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404412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562"/>
          <a:stretch/>
        </p:blipFill>
        <p:spPr>
          <a:xfrm rot="5400000">
            <a:off x="1478328" y="2170354"/>
            <a:ext cx="3503966" cy="345325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64847" y="1421504"/>
            <a:ext cx="2530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НЕВАЛЯШКИ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473025" y="513347"/>
            <a:ext cx="3756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НАШИ РАБОТЫ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7451398" y="2101069"/>
            <a:ext cx="3232803" cy="36185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81413" y="1421503"/>
            <a:ext cx="3562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ВОЗДУШНЫЕ</a:t>
            </a:r>
            <a:r>
              <a:rPr lang="ru-RU" sz="2400" dirty="0" smtClean="0"/>
              <a:t> </a:t>
            </a:r>
            <a:r>
              <a:rPr lang="ru-RU" sz="2400" b="1" dirty="0" smtClean="0"/>
              <a:t>ШАРЫ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76513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7382" y="1938543"/>
            <a:ext cx="4138634" cy="32463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38432" y="1229227"/>
            <a:ext cx="2092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СОЛНЫШКИ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829550" y="1321560"/>
            <a:ext cx="342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УЛИТКИ</a:t>
            </a:r>
          </a:p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08913" y="1979981"/>
            <a:ext cx="4217978" cy="3163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3443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7296" y="2149206"/>
            <a:ext cx="3771720" cy="31730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68202" y="922421"/>
            <a:ext cx="3400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НОВОГОДНИЕ ШАРЫ</a:t>
            </a: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62463" y="2277652"/>
            <a:ext cx="3290435" cy="30372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761595" y="2712377"/>
            <a:ext cx="3165743" cy="2167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985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38279" y="2557302"/>
            <a:ext cx="3548283" cy="26612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82383" y="1473819"/>
            <a:ext cx="2660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ОСЬМИНОЖКИ</a:t>
            </a:r>
            <a:endParaRPr lang="ru-RU" sz="2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81816" y="2449974"/>
            <a:ext cx="3865384" cy="27685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704969" y="1473819"/>
            <a:ext cx="3042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БАБОЧКИ</a:t>
            </a:r>
          </a:p>
        </p:txBody>
      </p:sp>
    </p:spTree>
    <p:extLst>
      <p:ext uri="{BB962C8B-B14F-4D97-AF65-F5344CB8AC3E}">
        <p14:creationId xmlns:p14="http://schemas.microsoft.com/office/powerpoint/2010/main" xmlns="" val="244034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</TotalTime>
  <Words>41</Words>
  <Application>Microsoft Office PowerPoint</Application>
  <PresentationFormat>Произвольный</PresentationFormat>
  <Paragraphs>23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Сектор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Люда</cp:lastModifiedBy>
  <cp:revision>39</cp:revision>
  <dcterms:created xsi:type="dcterms:W3CDTF">2018-05-15T10:29:34Z</dcterms:created>
  <dcterms:modified xsi:type="dcterms:W3CDTF">2018-06-24T12:32:30Z</dcterms:modified>
</cp:coreProperties>
</file>