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3" r:id="rId4"/>
    <p:sldId id="262" r:id="rId5"/>
    <p:sldId id="257" r:id="rId6"/>
    <p:sldId id="265" r:id="rId7"/>
    <p:sldId id="259" r:id="rId8"/>
    <p:sldId id="260" r:id="rId9"/>
    <p:sldId id="261" r:id="rId10"/>
    <p:sldId id="258" r:id="rId11"/>
    <p:sldId id="264" r:id="rId12"/>
    <p:sldId id="270" r:id="rId13"/>
    <p:sldId id="267" r:id="rId14"/>
    <p:sldId id="271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WINU7\Desktop\&#1079;&#1072;&#1085;&#1103;&#1090;&#1080;&#1077;%20&#1063;&#1080;&#1085;&#1080;&#1085;&#1072;\&#1079;&#1072;&#1085;&#1103;&#1090;&#1080;&#1077;%202.mp3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WINU7\Desktop\&#1079;&#1072;&#1085;&#1103;&#1090;&#1080;&#1077;%20&#1063;&#1080;&#1085;&#1080;&#1085;&#1072;\igra_-_Zajcy_i_Lisa.mp3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WINU7\Desktop\&#1086;&#1090;&#1082;&#1088;&#1099;&#1090;&#1086;&#1077;%20&#1079;&#1072;&#1085;&#1103;&#1090;&#1080;&#1077;%20&#1092;&#1080;&#1079;&#1086;\Dlya_detej_-_Skazki_gulyayut_po_svetu_(iPlayer.fm).mp3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WINU7\Desktop\&#1086;&#1090;&#1082;&#1088;&#1099;&#1090;&#1086;&#1077;%20&#1079;&#1072;&#1085;&#1103;&#1090;&#1080;&#1077;%20&#1092;&#1080;&#1079;&#1086;\1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WINU7\Desktop\&#1079;&#1072;&#1085;&#1103;&#1090;&#1080;&#1077;%20&#1063;&#1080;&#1085;&#1080;&#1085;&#1072;\Zvuki_prirody_-_penie_ptic_i_zvuk_ruchya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66277"/>
            <a:ext cx="633670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МБДОУ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 20 « Росинка»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НОД по физической культуре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для детей 4-5 лет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мотивам сказки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Журавль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528396"/>
            <a:ext cx="73803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инструктор  физического воспитания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Чинина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4bb517bcfcbff798e8060598dd3d6e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859782"/>
            <a:ext cx="4994920" cy="1779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12-012-Lisa-i-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28550"/>
            <a:ext cx="9144000" cy="52720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maxresdefaul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49492"/>
            <a:ext cx="8172400" cy="45287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12-012-Lisa-i-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3888"/>
            <a:ext cx="4208512" cy="41521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lisa_i_zhuravl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03498"/>
            <a:ext cx="8064896" cy="4428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2-022-Katilsja-kolobok-po-lesu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5143500"/>
          </a:xfrm>
        </p:spPr>
      </p:pic>
      <p:pic>
        <p:nvPicPr>
          <p:cNvPr id="5" name="занятие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4443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949792"/>
            <a:ext cx="1795272" cy="1714500"/>
          </a:xfrm>
          <a:prstGeom prst="rect">
            <a:avLst/>
          </a:prstGeom>
        </p:spPr>
      </p:pic>
      <p:pic>
        <p:nvPicPr>
          <p:cNvPr id="3" name="Рисунок 2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48728" y="843558"/>
            <a:ext cx="1795272" cy="1714500"/>
          </a:xfrm>
          <a:prstGeom prst="rect">
            <a:avLst/>
          </a:prstGeom>
        </p:spPr>
      </p:pic>
      <p:pic>
        <p:nvPicPr>
          <p:cNvPr id="4" name="Рисунок 3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3111810"/>
            <a:ext cx="1795272" cy="1714500"/>
          </a:xfrm>
          <a:prstGeom prst="rect">
            <a:avLst/>
          </a:prstGeom>
        </p:spPr>
      </p:pic>
      <p:pic>
        <p:nvPicPr>
          <p:cNvPr id="5" name="Рисунок 4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41480"/>
            <a:ext cx="1795272" cy="1714500"/>
          </a:xfrm>
          <a:prstGeom prst="rect">
            <a:avLst/>
          </a:prstGeom>
        </p:spPr>
      </p:pic>
      <p:pic>
        <p:nvPicPr>
          <p:cNvPr id="6" name="Рисунок 5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49492"/>
            <a:ext cx="1795272" cy="1714500"/>
          </a:xfrm>
          <a:prstGeom prst="rect">
            <a:avLst/>
          </a:prstGeom>
        </p:spPr>
      </p:pic>
      <p:pic>
        <p:nvPicPr>
          <p:cNvPr id="7" name="Рисунок 6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111810"/>
            <a:ext cx="1795272" cy="1714500"/>
          </a:xfrm>
          <a:prstGeom prst="rect">
            <a:avLst/>
          </a:prstGeom>
        </p:spPr>
      </p:pic>
      <p:pic>
        <p:nvPicPr>
          <p:cNvPr id="8" name="Рисунок 7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9552" y="681540"/>
            <a:ext cx="1795272" cy="1714500"/>
          </a:xfrm>
          <a:prstGeom prst="rect">
            <a:avLst/>
          </a:prstGeom>
        </p:spPr>
      </p:pic>
      <p:pic>
        <p:nvPicPr>
          <p:cNvPr id="9" name="Рисунок 8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11960" y="681540"/>
            <a:ext cx="1795272" cy="1714500"/>
          </a:xfrm>
          <a:prstGeom prst="rect">
            <a:avLst/>
          </a:prstGeom>
        </p:spPr>
      </p:pic>
      <p:pic>
        <p:nvPicPr>
          <p:cNvPr id="10" name="Рисунок 9" descr="main_309681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51520" y="2679762"/>
            <a:ext cx="1795272" cy="1714500"/>
          </a:xfrm>
          <a:prstGeom prst="rect">
            <a:avLst/>
          </a:prstGeom>
        </p:spPr>
      </p:pic>
      <p:pic>
        <p:nvPicPr>
          <p:cNvPr id="11" name="igra_-_Zajcy_i_Li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4" y="2480073"/>
            <a:ext cx="244475" cy="183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8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2-022-Katilsja-kolobok-po-lesu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5143500"/>
          </a:xfrm>
        </p:spPr>
      </p:pic>
      <p:pic>
        <p:nvPicPr>
          <p:cNvPr id="7" name="Dlya_detej_-_Skazki_gulyayut_po_svetu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4838700"/>
            <a:ext cx="224408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46599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5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05978"/>
            <a:ext cx="4258816" cy="31758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Рыжая , с пушистым хвостом</a:t>
            </a:r>
            <a:br>
              <a:rPr lang="ru-RU" dirty="0" smtClean="0"/>
            </a:br>
            <a:r>
              <a:rPr lang="ru-RU" dirty="0" smtClean="0"/>
              <a:t>живет в лесу под кустом</a:t>
            </a:r>
            <a:endParaRPr lang="ru-RU" dirty="0"/>
          </a:p>
        </p:txBody>
      </p:sp>
      <p:pic>
        <p:nvPicPr>
          <p:cNvPr id="4" name="Содержимое 3" descr="0_5d7b7_22cd35b1_x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573529"/>
            <a:ext cx="4392488" cy="37264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1690"/>
            <a:ext cx="4114800" cy="21062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</a:t>
            </a:r>
            <a:r>
              <a:rPr lang="ru-RU" sz="3600" dirty="0" smtClean="0"/>
              <a:t>лином на юга летят,</a:t>
            </a:r>
            <a:br>
              <a:rPr lang="ru-RU" sz="3600" dirty="0" smtClean="0"/>
            </a:br>
            <a:r>
              <a:rPr lang="ru-RU" sz="3600" dirty="0" smtClean="0"/>
              <a:t>Жалобно курлыча,</a:t>
            </a:r>
            <a:br>
              <a:rPr lang="ru-RU" sz="3600" dirty="0" smtClean="0"/>
            </a:br>
            <a:r>
              <a:rPr lang="ru-RU" sz="3600" dirty="0" smtClean="0"/>
              <a:t>До свидания говорят,</a:t>
            </a:r>
            <a:br>
              <a:rPr lang="ru-RU" sz="3600" dirty="0" smtClean="0"/>
            </a:br>
            <a:r>
              <a:rPr lang="ru-RU" sz="3600" dirty="0" smtClean="0"/>
              <a:t>Скоро возвратимся!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7429f5ccc233902eeef2a1b3b5aa984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68144" y="465517"/>
            <a:ext cx="2808312" cy="41505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2-012-Lisa-i-zhurav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Рисунок 1" descr="maxresdefault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67494"/>
            <a:ext cx="8064896" cy="4398391"/>
          </a:xfrm>
          <a:prstGeom prst="rect">
            <a:avLst/>
          </a:prstGeom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8604448" y="46599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811032872337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5143500"/>
          </a:xfrm>
        </p:spPr>
      </p:pic>
      <p:pic>
        <p:nvPicPr>
          <p:cNvPr id="5" name="Zvuki_prirody_-_penie_ptic_i_zvuk_ruch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1" y="4623979"/>
            <a:ext cx="244475" cy="183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0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2-012-Lisa-i-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Рисунок 1" descr="452758_original.jpg"/>
          <p:cNvPicPr>
            <a:picLocks noChangeAspect="1"/>
          </p:cNvPicPr>
          <p:nvPr/>
        </p:nvPicPr>
        <p:blipFill>
          <a:blip r:embed="rId3" cstate="print"/>
          <a:srcRect r="50000" b="50000"/>
          <a:stretch>
            <a:fillRect/>
          </a:stretch>
        </p:blipFill>
        <p:spPr>
          <a:xfrm>
            <a:off x="539552" y="339502"/>
            <a:ext cx="8064896" cy="4482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12-012-Lisa-i-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452758_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0000" b="50047"/>
          <a:stretch>
            <a:fillRect/>
          </a:stretch>
        </p:blipFill>
        <p:spPr>
          <a:xfrm>
            <a:off x="611560" y="411510"/>
            <a:ext cx="7992888" cy="41719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12-012-Lisa-i-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52758_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9321" r="49750"/>
          <a:stretch>
            <a:fillRect/>
          </a:stretch>
        </p:blipFill>
        <p:spPr>
          <a:xfrm>
            <a:off x="539553" y="303498"/>
            <a:ext cx="8208912" cy="44284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40</Words>
  <Application>Microsoft Office PowerPoint</Application>
  <PresentationFormat>Экран (16:9)</PresentationFormat>
  <Paragraphs>10</Paragraphs>
  <Slides>14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Рыжая , с пушистым хвостом живет в лесу под кустом</vt:lpstr>
      <vt:lpstr>Клином на юга летят, Жалобно курлыча, До свидания говорят, Скоро возвратимся!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WINU7</cp:lastModifiedBy>
  <cp:revision>22</cp:revision>
  <dcterms:modified xsi:type="dcterms:W3CDTF">2018-01-31T06:34:22Z</dcterms:modified>
</cp:coreProperties>
</file>