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62" r:id="rId2"/>
    <p:sldId id="258" r:id="rId3"/>
    <p:sldId id="259" r:id="rId4"/>
    <p:sldId id="260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79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tile tx="-44450" ty="3810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11" name="Rectangle 10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4" name="Group 3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61708" y="2091263"/>
            <a:ext cx="9068586" cy="2590800"/>
          </a:xfrm>
        </p:spPr>
        <p:txBody>
          <a:bodyPr tIns="45720" bIns="45720" anchor="ctr"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62100" y="4682062"/>
            <a:ext cx="9070848" cy="457201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600" spc="8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>
          <a:xfrm>
            <a:off x="5318760" y="1341255"/>
            <a:ext cx="1554480" cy="527213"/>
          </a:xfrm>
        </p:spPr>
        <p:txBody>
          <a:bodyPr/>
          <a:lstStyle>
            <a:lvl1pPr algn="ctr">
              <a:defRPr sz="1300" spc="0" baseline="0">
                <a:solidFill>
                  <a:schemeClr val="tx1"/>
                </a:solidFill>
                <a:latin typeface="+mn-lt"/>
              </a:defRPr>
            </a:lvl1pPr>
          </a:lstStyle>
          <a:p>
            <a:fld id="{AA1EAF42-0EB3-4B83-B02C-36F66B9513AF}" type="datetimeFigureOut">
              <a:rPr lang="ru-RU" smtClean="0"/>
              <a:t>24.06.2018</a:t>
            </a:fld>
            <a:endParaRPr lang="ru-RU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>
          <a:xfrm>
            <a:off x="1453896" y="5211060"/>
            <a:ext cx="5905500" cy="228600"/>
          </a:xfrm>
        </p:spPr>
        <p:txBody>
          <a:bodyPr/>
          <a:lstStyle>
            <a:lvl1pPr algn="l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8606919" y="5212080"/>
            <a:ext cx="2111881" cy="2286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E4CAF59C-B7A6-4074-A887-423B1A46EB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984515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1EAF42-0EB3-4B83-B02C-36F66B9513AF}" type="datetimeFigureOut">
              <a:rPr lang="ru-RU" smtClean="0"/>
              <a:t>24.06.2018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CAF59C-B7A6-4074-A887-423B1A46EB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38575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1600" y="762000"/>
            <a:ext cx="2362200" cy="525780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762000"/>
            <a:ext cx="8077200" cy="525780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1EAF42-0EB3-4B83-B02C-36F66B9513AF}" type="datetimeFigureOut">
              <a:rPr lang="ru-RU" smtClean="0"/>
              <a:t>24.06.2018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CAF59C-B7A6-4074-A887-423B1A46EB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74042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1EAF42-0EB3-4B83-B02C-36F66B9513AF}" type="datetimeFigureOut">
              <a:rPr lang="ru-RU" smtClean="0"/>
              <a:t>24.06.2018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CAF59C-B7A6-4074-A887-423B1A46EB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26035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tile tx="-44450" ty="3810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" name="Rectangle 22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24" name="Rectangle 23"/>
          <p:cNvSpPr/>
          <p:nvPr/>
        </p:nvSpPr>
        <p:spPr>
          <a:xfrm>
            <a:off x="1447800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30" name="Rectangle 29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31" name="Group 30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3623" y="2094309"/>
            <a:ext cx="9070848" cy="2587752"/>
          </a:xfrm>
        </p:spPr>
        <p:txBody>
          <a:bodyPr anchor="ctr">
            <a:noAutofit/>
          </a:bodyPr>
          <a:lstStyle>
            <a:lvl1pPr algn="ctr">
              <a:lnSpc>
                <a:spcPct val="83000"/>
              </a:lnSpc>
              <a:defRPr lang="en-US" sz="720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63624" y="4682062"/>
            <a:ext cx="9070848" cy="45720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>
                <a:solidFill>
                  <a:schemeClr val="tx1"/>
                </a:solidFill>
                <a:effectLst/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21808" y="1344502"/>
            <a:ext cx="1554480" cy="530352"/>
          </a:xfrm>
        </p:spPr>
        <p:txBody>
          <a:bodyPr/>
          <a:lstStyle>
            <a:lvl1pPr algn="ctr">
              <a:defRPr lang="en-US" sz="13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AA1EAF42-0EB3-4B83-B02C-36F66B9513AF}" type="datetimeFigureOut">
              <a:rPr lang="ru-RU" smtClean="0"/>
              <a:t>24.06.2018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53553" y="5211060"/>
            <a:ext cx="5907024" cy="228600"/>
          </a:xfrm>
        </p:spPr>
        <p:txBody>
          <a:bodyPr/>
          <a:lstStyle>
            <a:lvl1pPr algn="l"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504" y="5211060"/>
            <a:ext cx="2112264" cy="228600"/>
          </a:xfrm>
        </p:spPr>
        <p:txBody>
          <a:bodyPr/>
          <a:lstStyle/>
          <a:p>
            <a:fld id="{E4CAF59C-B7A6-4074-A887-423B1A46EB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673810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7032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1EAF42-0EB3-4B83-B02C-36F66B9513AF}" type="datetimeFigureOut">
              <a:rPr lang="ru-RU" smtClean="0"/>
              <a:t>24.06.2018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CAF59C-B7A6-4074-A887-423B1A46EB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1481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900" b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55898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7336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900" b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73368" y="2756581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1EAF42-0EB3-4B83-B02C-36F66B9513AF}" type="datetimeFigureOut">
              <a:rPr lang="ru-RU" smtClean="0"/>
              <a:t>24.06.2018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CAF59C-B7A6-4074-A887-423B1A46EB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4317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1EAF42-0EB3-4B83-B02C-36F66B9513AF}" type="datetimeFigureOut">
              <a:rPr lang="ru-RU" smtClean="0"/>
              <a:t>24.06.2018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CAF59C-B7A6-4074-A887-423B1A46EB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87953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1EAF42-0EB3-4B83-B02C-36F66B9513AF}" type="datetimeFigureOut">
              <a:rPr lang="ru-RU" smtClean="0"/>
              <a:t>24.06.2018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CAF59C-B7A6-4074-A887-423B1A46EB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67715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245529" y="237744"/>
            <a:ext cx="8531352" cy="638251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7392"/>
            <a:ext cx="2430780" cy="164592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800" b="0" kern="1200" cap="none" spc="0" baseline="0" dirty="0">
                <a:solidFill>
                  <a:srgbClr val="FFFFFF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609600"/>
            <a:ext cx="7772400" cy="53340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0780" cy="35052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1EAF42-0EB3-4B83-B02C-36F66B9513AF}" type="datetimeFigureOut">
              <a:rPr lang="ru-RU" smtClean="0"/>
              <a:t>24.06.2018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r">
              <a:defRPr/>
            </a:lvl1pPr>
          </a:lstStyle>
          <a:p>
            <a:endParaRPr lang="ru-RU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10393677" y="6223002"/>
            <a:ext cx="1463040" cy="27432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E4CAF59C-B7A6-4074-A887-423B1A46EB26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Rectangle 11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246847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3504"/>
            <a:ext cx="2432304" cy="1645920"/>
          </a:xfrm>
        </p:spPr>
        <p:txBody>
          <a:bodyPr anchor="b">
            <a:noAutofit/>
          </a:bodyPr>
          <a:lstStyle>
            <a:lvl1pPr algn="l">
              <a:defRPr sz="2800" b="0">
                <a:solidFill>
                  <a:srgbClr val="FFFFFF"/>
                </a:solidFill>
                <a:latin typeface="+mj-lt"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8599" y="237744"/>
            <a:ext cx="8531352" cy="6382512"/>
          </a:xfr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2304" cy="3502152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1270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AA1EAF42-0EB3-4B83-B02C-36F66B9513AF}" type="datetimeFigureOut">
              <a:rPr lang="ru-RU" smtClean="0"/>
              <a:t>24.06.2018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algn="r" defTabSz="914400" rtl="0" eaLnBrk="1" latinLnBrk="0" hangingPunct="1">
              <a:defRPr lang="en-US" sz="1000" kern="1200" dirty="0">
                <a:solidFill>
                  <a:srgbClr val="FFFFFF"/>
                </a:solidFill>
                <a:effectLst>
                  <a:outerShdw blurRad="12700" dist="635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396728" y="6227064"/>
            <a:ext cx="1463040" cy="27432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E4CAF59C-B7A6-4074-A887-423B1A46EB26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Rectangle 9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6471300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bg2"/>
          </a:solidFill>
          <a:ln w="6350" cap="flat" cmpd="sng" algn="ctr">
            <a:noFill/>
            <a:prstDash val="solid"/>
          </a:ln>
          <a:effectLst>
            <a:softEdge rad="0"/>
          </a:effectLst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103120"/>
            <a:ext cx="10058400" cy="3931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74320" y="6307672"/>
            <a:ext cx="274320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AA1EAF42-0EB3-4B83-B02C-36F66B9513AF}" type="datetimeFigureOut">
              <a:rPr lang="ru-RU" smtClean="0"/>
              <a:t>24.06.2018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89960" y="6307672"/>
            <a:ext cx="521208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469880" y="6307672"/>
            <a:ext cx="146304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E4CAF59C-B7A6-4074-A887-423B1A46EB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25296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US" sz="4800" kern="1200" cap="none" spc="0" baseline="0" dirty="0"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n-ea"/>
          <a:cs typeface="+mn-cs"/>
        </a:defRPr>
      </a:lvl1pPr>
    </p:titleStyle>
    <p:bodyStyle>
      <a:lvl1pPr marL="182880" indent="-182880" algn="l" defTabSz="914400" rtl="0" eaLnBrk="1" latinLnBrk="0" hangingPunct="1">
        <a:lnSpc>
          <a:spcPct val="100000"/>
        </a:lnSpc>
        <a:spcBef>
          <a:spcPts val="900"/>
        </a:spcBef>
        <a:spcAft>
          <a:spcPts val="0"/>
        </a:spcAft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319E6EC-1465-4B3A-B9A2-A2FB82AFDA0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63970" y="1448973"/>
            <a:ext cx="9068586" cy="2574388"/>
          </a:xfrm>
        </p:spPr>
        <p:txBody>
          <a:bodyPr/>
          <a:lstStyle/>
          <a:p>
            <a:r>
              <a:rPr lang="ru-RU" sz="2000" b="1" dirty="0">
                <a:solidFill>
                  <a:srgbClr val="FF0000"/>
                </a:solidFill>
              </a:rPr>
              <a:t>КУ «Урайский специализированный дом ребенка»</a:t>
            </a:r>
            <a:br>
              <a:rPr lang="ru-RU" sz="2000" b="1" dirty="0">
                <a:solidFill>
                  <a:srgbClr val="FF0000"/>
                </a:solidFill>
              </a:rPr>
            </a:br>
            <a:br>
              <a:rPr lang="ru-RU" sz="4000" b="1" dirty="0">
                <a:solidFill>
                  <a:srgbClr val="FF0000"/>
                </a:solidFill>
              </a:rPr>
            </a:br>
            <a:r>
              <a:rPr lang="ru-RU" sz="2800" b="1" dirty="0">
                <a:solidFill>
                  <a:srgbClr val="FF0000"/>
                </a:solidFill>
              </a:rPr>
              <a:t>Мастер-класс по изготовлению модуль-шкафа сезонной одежды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C76B3985-7EE0-4745-94A6-D5E38BE4A1B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20000"/>
          </a:bodyPr>
          <a:lstStyle/>
          <a:p>
            <a:pPr algn="r"/>
            <a:r>
              <a:rPr lang="ru-RU" b="1" dirty="0"/>
              <a:t>Подготовила: </a:t>
            </a:r>
            <a:r>
              <a:rPr lang="ru-RU" b="1" dirty="0" err="1"/>
              <a:t>Черноскутова</a:t>
            </a:r>
            <a:r>
              <a:rPr lang="ru-RU" b="1" dirty="0"/>
              <a:t> Юлия</a:t>
            </a:r>
          </a:p>
          <a:p>
            <a:pPr algn="r"/>
            <a:r>
              <a:rPr lang="ru-RU" b="1" dirty="0"/>
              <a:t>Владимировна, воспитатель группы №1</a:t>
            </a:r>
          </a:p>
        </p:txBody>
      </p:sp>
    </p:spTree>
    <p:extLst>
      <p:ext uri="{BB962C8B-B14F-4D97-AF65-F5344CB8AC3E}">
        <p14:creationId xmlns:p14="http://schemas.microsoft.com/office/powerpoint/2010/main" val="23042057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EF6E5E6-04A6-4A0A-8CBB-394461DC6B9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75678" y="1645920"/>
            <a:ext cx="9040644" cy="436099"/>
          </a:xfrm>
        </p:spPr>
        <p:txBody>
          <a:bodyPr/>
          <a:lstStyle/>
          <a:p>
            <a:r>
              <a:rPr lang="ru-RU" sz="2400" b="1" dirty="0">
                <a:solidFill>
                  <a:srgbClr val="FF0000"/>
                </a:solidFill>
              </a:rPr>
              <a:t>Расходный материал : фанера, петли для дверей, саморезы, крючки, ручки пластмассовые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23D765BA-286E-409B-97E8-186908BD1B4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8029" y="2658794"/>
            <a:ext cx="2764106" cy="2740070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2C32A7D2-00F9-421C-BC69-F7E0CCE2E70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16728" y="2658794"/>
            <a:ext cx="2719922" cy="27400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28494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F606737-5DE9-4D16-92FE-51A1DCF4E9B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61707" y="1512175"/>
            <a:ext cx="9068586" cy="1055076"/>
          </a:xfrm>
        </p:spPr>
        <p:txBody>
          <a:bodyPr/>
          <a:lstStyle/>
          <a:p>
            <a:r>
              <a:rPr lang="ru-RU" sz="2400" b="1" dirty="0">
                <a:solidFill>
                  <a:srgbClr val="FF0000"/>
                </a:solidFill>
              </a:rPr>
              <a:t>После резки фанеры на  необходимые части шкафа (Задняя стенка, двери, полка), собираем шкаф, прикручиваем ручки, вкручиваем крючки.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6455CB17-8B25-42DE-A560-BA6C7F7C5F4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76665" y="2973890"/>
            <a:ext cx="2749550" cy="26126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27671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37AE022-9E9D-43F6-A21E-22014681660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61707" y="1557916"/>
            <a:ext cx="9068586" cy="815925"/>
          </a:xfrm>
        </p:spPr>
        <p:txBody>
          <a:bodyPr/>
          <a:lstStyle/>
          <a:p>
            <a:r>
              <a:rPr lang="ru-RU" sz="2400" b="1" dirty="0">
                <a:solidFill>
                  <a:srgbClr val="FF0000"/>
                </a:solidFill>
              </a:rPr>
              <a:t>Вот  и готов наш модуль - шкаф для сезонной одежды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591B9461-6B3A-4A27-A3A1-B80097E671C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81964" y="2654138"/>
            <a:ext cx="3225605" cy="27878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868399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авон">
  <a:themeElements>
    <a:clrScheme name="Савон">
      <a:dk1>
        <a:sysClr val="windowText" lastClr="000000"/>
      </a:dk1>
      <a:lt1>
        <a:sysClr val="window" lastClr="FFFFFF"/>
      </a:lt1>
      <a:dk2>
        <a:srgbClr val="1485A4"/>
      </a:dk2>
      <a:lt2>
        <a:srgbClr val="E3DED1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F49100"/>
      </a:hlink>
      <a:folHlink>
        <a:srgbClr val="739D9B"/>
      </a:folHlink>
    </a:clrScheme>
    <a:fontScheme name="Савон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Савон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2000"/>
                <a:satMod val="160000"/>
              </a:schemeClr>
            </a:gs>
            <a:gs pos="77000">
              <a:schemeClr val="phClr">
                <a:tint val="100000"/>
                <a:shade val="73000"/>
                <a:satMod val="155000"/>
              </a:schemeClr>
            </a:gs>
            <a:gs pos="100000">
              <a:schemeClr val="phClr">
                <a:tint val="100000"/>
                <a:shade val="67000"/>
                <a:satMod val="145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avon" id="{1306E473-ED32-493B-A2D0-240A757EDD34}" vid="{C20BADFE-D095-436F-9677-9264042809F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Савон</Template>
  <TotalTime>34</TotalTime>
  <Words>66</Words>
  <Application>Microsoft Office PowerPoint</Application>
  <PresentationFormat>Широкоэкранный</PresentationFormat>
  <Paragraphs>6</Paragraphs>
  <Slides>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7" baseType="lpstr">
      <vt:lpstr>Century Gothic</vt:lpstr>
      <vt:lpstr>Garamond</vt:lpstr>
      <vt:lpstr>Савон</vt:lpstr>
      <vt:lpstr>КУ «Урайский специализированный дом ребенка»  Мастер-класс по изготовлению модуль-шкафа сезонной одежды</vt:lpstr>
      <vt:lpstr>Расходный материал : фанера, петли для дверей, саморезы, крючки, ручки пластмассовые</vt:lpstr>
      <vt:lpstr>После резки фанеры на  необходимые части шкафа (Задняя стенка, двери, полка), собираем шкаф, прикручиваем ручки, вкручиваем крючки.</vt:lpstr>
      <vt:lpstr>Вот  и готов наш модуль - шкаф для сезонной одежды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Мастер-класс по изготовлению модуль-шкафа одежды</dc:title>
  <dc:creator>Василий</dc:creator>
  <cp:lastModifiedBy>Василий</cp:lastModifiedBy>
  <cp:revision>17</cp:revision>
  <dcterms:created xsi:type="dcterms:W3CDTF">2018-06-24T16:51:54Z</dcterms:created>
  <dcterms:modified xsi:type="dcterms:W3CDTF">2018-06-24T17:56:43Z</dcterms:modified>
</cp:coreProperties>
</file>