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118808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654" y="-108"/>
      </p:cViewPr>
      <p:guideLst>
        <p:guide orient="horz" pos="2160"/>
        <p:guide pos="37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1064" y="2130427"/>
            <a:ext cx="10098723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2129" y="3886200"/>
            <a:ext cx="831659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683841" y="404664"/>
            <a:ext cx="10585176" cy="5976664"/>
          </a:xfrm>
          <a:prstGeom prst="roundRect">
            <a:avLst/>
          </a:prstGeom>
          <a:solidFill>
            <a:schemeClr val="bg1">
              <a:alpha val="23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969" y="411138"/>
            <a:ext cx="7704856" cy="60761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13616" y="274640"/>
            <a:ext cx="267319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4042" y="274640"/>
            <a:ext cx="782156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536" y="5517232"/>
            <a:ext cx="1363493" cy="13407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9425" y="4643384"/>
            <a:ext cx="1841425" cy="21728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05" y="4406902"/>
            <a:ext cx="100987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8505" y="2906713"/>
            <a:ext cx="1009872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33" y="4861495"/>
            <a:ext cx="1691953" cy="19965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4043" y="1600202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39432" y="1600202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3" y="1535113"/>
            <a:ext cx="5249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4043" y="2174875"/>
            <a:ext cx="524943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35308" y="1535113"/>
            <a:ext cx="525150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035308" y="2174875"/>
            <a:ext cx="525150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6765" y="5771848"/>
            <a:ext cx="1164085" cy="11446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5271" y="4660644"/>
            <a:ext cx="1883396" cy="22224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3050"/>
            <a:ext cx="390871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5083" y="273052"/>
            <a:ext cx="664172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043" y="1435102"/>
            <a:ext cx="390871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730" y="4800600"/>
            <a:ext cx="71285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28730" y="612775"/>
            <a:ext cx="71285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28730" y="5367338"/>
            <a:ext cx="71285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26" Type="http://schemas.openxmlformats.org/officeDocument/2006/relationships/image" Target="../media/image1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5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23" Type="http://schemas.openxmlformats.org/officeDocument/2006/relationships/image" Target="../media/image1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4" y="274638"/>
            <a:ext cx="106927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4" y="1600202"/>
            <a:ext cx="1069276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4044" y="6356352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59290" y="6356352"/>
            <a:ext cx="37622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14610" y="6356352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4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3972" y="1708297"/>
            <a:ext cx="9566877" cy="46314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15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7145" r="-21226"/>
          <a:stretch/>
        </p:blipFill>
        <p:spPr>
          <a:xfrm rot="5400000" flipH="1">
            <a:off x="3476276" y="-6369225"/>
            <a:ext cx="9719845" cy="167043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9055620" y="0"/>
            <a:ext cx="2974830" cy="274676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17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9409337" y="4402763"/>
            <a:ext cx="2968625" cy="2273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18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01"/>
            <a:ext cx="11880850" cy="6822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076" y="-2701"/>
            <a:ext cx="816121" cy="2424121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077" y="2421420"/>
            <a:ext cx="841375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20330" y="4915384"/>
            <a:ext cx="841375" cy="192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89075" y="-37623"/>
            <a:ext cx="841375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89074" y="2456340"/>
            <a:ext cx="841375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 userDrawn="1"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89075" y="4950303"/>
            <a:ext cx="691775" cy="1907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 userDrawn="1"/>
        </p:nvPicPr>
        <p:blipFill rotWithShape="1"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656199" y="-1049859"/>
            <a:ext cx="426054" cy="2525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7216" y="38882"/>
            <a:ext cx="2530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1186" y="1"/>
            <a:ext cx="2530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691" y="38882"/>
            <a:ext cx="2530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 userDrawn="1"/>
        </p:nvPicPr>
        <p:blipFill rotWithShape="1"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424"/>
          <a:stretch/>
        </p:blipFill>
        <p:spPr bwMode="auto">
          <a:xfrm>
            <a:off x="10392000" y="54683"/>
            <a:ext cx="1003298" cy="488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996209" y="6480663"/>
            <a:ext cx="2530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6303894" y="6480663"/>
            <a:ext cx="2530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8864822" y="6480663"/>
            <a:ext cx="2530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1465734" y="6430962"/>
            <a:ext cx="25304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 userDrawn="1"/>
        </p:nvPicPr>
        <p:blipFill rotWithShape="1"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324"/>
          <a:stretch/>
        </p:blipFill>
        <p:spPr bwMode="auto">
          <a:xfrm flipV="1">
            <a:off x="397567" y="6446084"/>
            <a:ext cx="1349432" cy="445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371503/200418627.1f9/0_1af79e_a6b6c5e8_M.png" TargetMode="External"/><Relationship Id="rId2" Type="http://schemas.openxmlformats.org/officeDocument/2006/relationships/hyperlink" Target="https://img-fotki.yandex.ru/get/6412/16969765.6a/0_6972d_2d402e93_M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4.pic4you.ru/y2015/02-19/24687/4907493-thumb.png" TargetMode="External"/><Relationship Id="rId5" Type="http://schemas.openxmlformats.org/officeDocument/2006/relationships/hyperlink" Target="https://img-fotki.yandex.ru/get/26468/200418627.153/0_16b7cf_4fd0ccd8_M.png" TargetMode="External"/><Relationship Id="rId4" Type="http://schemas.openxmlformats.org/officeDocument/2006/relationships/hyperlink" Target="https://img-fotki.yandex.ru/get/9648/200418627.6b/0_11ce2b_d34854a1_M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897" y="2852936"/>
            <a:ext cx="10098723" cy="1470025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+mn-ea"/>
                <a:cs typeface="+mn-cs"/>
              </a:rPr>
              <a:t>Шаблоны для создания презентаций </a:t>
            </a:r>
            <a:b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+mn-ea"/>
                <a:cs typeface="+mn-cs"/>
              </a:rPr>
              <a:t>«Настроение»</a:t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11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36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216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82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ИСТОЧНИКИ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>
                <a:hlinkClick r:id="rId2"/>
              </a:rPr>
              <a:t>https://</a:t>
            </a:r>
            <a:r>
              <a:rPr lang="en-US" sz="1400" dirty="0" smtClean="0">
                <a:hlinkClick r:id="rId2"/>
              </a:rPr>
              <a:t>img-fotki.yandex.ru/get/6412/16969765.6a/0_6972d_2d402e93_M.png</a:t>
            </a:r>
            <a:r>
              <a:rPr lang="ru-RU" sz="1400" dirty="0" smtClean="0"/>
              <a:t> рамка</a:t>
            </a:r>
          </a:p>
          <a:p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img-fotki.yandex.ru/get/371503/200418627.1f9/0_1af79e_a6b6c5e8_M.png</a:t>
            </a:r>
            <a:r>
              <a:rPr lang="ru-RU" sz="1400" dirty="0" smtClean="0"/>
              <a:t> фон</a:t>
            </a:r>
          </a:p>
          <a:p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img-fotki.yandex.ru/get/9648/200418627.6b/0_11ce2b_d34854a1_M.png</a:t>
            </a:r>
            <a:r>
              <a:rPr lang="ru-RU" sz="1400" dirty="0" smtClean="0"/>
              <a:t> </a:t>
            </a:r>
            <a:r>
              <a:rPr lang="ru-RU" sz="1400" dirty="0" smtClean="0"/>
              <a:t>вывеска</a:t>
            </a:r>
            <a:endParaRPr lang="ru-RU" sz="1400" dirty="0" smtClean="0"/>
          </a:p>
          <a:p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img-fotki.yandex.ru/get/26468/200418627.153/0_16b7cf_4fd0ccd8_M.png</a:t>
            </a:r>
            <a:r>
              <a:rPr lang="ru-RU" sz="1400" dirty="0" smtClean="0"/>
              <a:t> </a:t>
            </a:r>
            <a:r>
              <a:rPr lang="ru-RU" sz="1400" dirty="0" smtClean="0"/>
              <a:t>цветок</a:t>
            </a:r>
            <a:endParaRPr lang="ru-RU" sz="1400" dirty="0" smtClean="0"/>
          </a:p>
          <a:p>
            <a:r>
              <a:rPr lang="en-US" sz="1400" dirty="0" smtClean="0">
                <a:hlinkClick r:id="rId6"/>
              </a:rPr>
              <a:t>http://s4.pic4you.ru/y2015/02-19/24687/4907493-thumb.png</a:t>
            </a:r>
            <a:r>
              <a:rPr lang="ru-RU" sz="1400" dirty="0" smtClean="0"/>
              <a:t>  саксофон с цветами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873" y="3443764"/>
            <a:ext cx="5940425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Составитель:</a:t>
            </a:r>
          </a:p>
          <a:p>
            <a:r>
              <a:rPr lang="ru-RU" dirty="0" err="1"/>
              <a:t>Слиткова</a:t>
            </a:r>
            <a:r>
              <a:rPr lang="ru-RU" dirty="0"/>
              <a:t> Галина Анатольевна</a:t>
            </a:r>
          </a:p>
          <a:p>
            <a:r>
              <a:rPr lang="ru-RU" dirty="0"/>
              <a:t>учитель начальных классов</a:t>
            </a:r>
          </a:p>
          <a:p>
            <a:r>
              <a:rPr lang="ru-RU" dirty="0" smtClean="0"/>
              <a:t>МАОУ СОШ №35</a:t>
            </a:r>
            <a:endParaRPr lang="ru-RU" dirty="0"/>
          </a:p>
          <a:p>
            <a:r>
              <a:rPr lang="ru-RU" dirty="0"/>
              <a:t>города Томска</a:t>
            </a:r>
          </a:p>
        </p:txBody>
      </p:sp>
    </p:spTree>
    <p:extLst>
      <p:ext uri="{BB962C8B-B14F-4D97-AF65-F5344CB8AC3E}">
        <p14:creationId xmlns:p14="http://schemas.microsoft.com/office/powerpoint/2010/main" val="281041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41</Words>
  <Application>Microsoft Office PowerPoint</Application>
  <PresentationFormat>Произвольный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Шаблоны для создания презентаций  «Настроение» 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10</cp:revision>
  <dcterms:created xsi:type="dcterms:W3CDTF">2018-06-20T15:44:18Z</dcterms:created>
  <dcterms:modified xsi:type="dcterms:W3CDTF">2018-06-23T03:51:58Z</dcterms:modified>
</cp:coreProperties>
</file>