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5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64" r:id="rId13"/>
    <p:sldId id="270" r:id="rId14"/>
    <p:sldId id="277" r:id="rId15"/>
    <p:sldId id="272" r:id="rId16"/>
    <p:sldId id="273" r:id="rId17"/>
    <p:sldId id="282" r:id="rId18"/>
    <p:sldId id="275" r:id="rId19"/>
    <p:sldId id="286" r:id="rId20"/>
    <p:sldId id="287" r:id="rId21"/>
    <p:sldId id="278" r:id="rId22"/>
    <p:sldId id="274" r:id="rId23"/>
    <p:sldId id="283" r:id="rId24"/>
    <p:sldId id="289" r:id="rId25"/>
    <p:sldId id="279" r:id="rId26"/>
    <p:sldId id="281" r:id="rId27"/>
    <p:sldId id="284" r:id="rId28"/>
    <p:sldId id="280" r:id="rId29"/>
    <p:sldId id="285" r:id="rId30"/>
    <p:sldId id="276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D4F35D-7AAF-4BFF-A15B-A7F34763C024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0F39C6-A152-4F4D-A3B5-D230A26ABF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8%D0%BE%D0%BD%D0%B5%D1%80%D1%81%D0%BA%D0%BE%D0%B5_%D0%B4%D0%B2%D0%B8%D0%B6%D0%B5%D0%BD%D0%B8%D0%B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s://ru.wikipedia.org/wiki/%D0%9F%D1%91%D1%82%D1%8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1%82%D0%BA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1%88%D0%BA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B%D0%B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1%85%D0%BE%D1%82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E%D0%BE%D0%BF%D0%B0%D1%80%D0%B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6;&#1083;&#1077;&#1075;\Desktop\&#1057;&#1074;&#1077;&#1090;&#1072;\&#1055;&#1077;&#1090;&#1103;%20&#1080;%20&#1074;&#1086;&#1083;&#1082;\&#1089;&#1082;&#1072;&#1079;&#1082;&#1072;%204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vip-kassir.ru/data/events/peta_i_vo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1500174"/>
            <a:ext cx="4619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С. Прокофьева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429132"/>
            <a:ext cx="61443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Симфоническая сказка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773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3" descr="DSC021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285860"/>
            <a:ext cx="4500562" cy="5671532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7222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</a:t>
            </a:r>
            <a:r>
              <a:rPr lang="ru-RU" sz="4000" b="1" dirty="0" smtClean="0">
                <a:latin typeface="Monotype Corsiva" pitchFamily="66" charset="0"/>
                <a:ea typeface="+mj-ea"/>
                <a:cs typeface="+mj-cs"/>
              </a:rPr>
              <a:t>Дедушки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исполняет </a:t>
            </a:r>
            <a:r>
              <a:rPr lang="ru-RU" sz="4000" b="1" dirty="0" smtClean="0">
                <a:latin typeface="Monotype Corsiva" pitchFamily="66" charset="0"/>
                <a:ea typeface="+mj-ea"/>
                <a:cs typeface="+mj-cs"/>
              </a:rPr>
              <a:t>фагот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214282" y="1357298"/>
            <a:ext cx="42862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3200" b="1" i="1" dirty="0">
                <a:latin typeface="Monotype Corsiva" pitchFamily="66" charset="0"/>
              </a:rPr>
              <a:t>Старого дедушку изображает строгая, неторопливая, ворчливая мелодия</a:t>
            </a:r>
            <a:r>
              <a:rPr lang="ru-RU" sz="3200" b="1" dirty="0">
                <a:latin typeface="Monotype Corsiva" pitchFamily="66" charset="0"/>
              </a:rPr>
              <a:t> </a:t>
            </a:r>
            <a:r>
              <a:rPr lang="ru-RU" sz="3200" b="1" dirty="0" smtClean="0">
                <a:latin typeface="Monotype Corsiva" pitchFamily="66" charset="0"/>
              </a:rPr>
              <a:t>.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285720" y="3429000"/>
            <a:ext cx="42862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b="1" i="1" dirty="0" smtClean="0">
                <a:latin typeface="Monotype Corsiva" pitchFamily="66" charset="0"/>
              </a:rPr>
              <a:t>Музыка </a:t>
            </a:r>
            <a:r>
              <a:rPr lang="ru-RU" sz="3200" b="1" i="1" dirty="0">
                <a:latin typeface="Monotype Corsiva" pitchFamily="66" charset="0"/>
              </a:rPr>
              <a:t>медленная, передаёт его тяжёлую поступь.</a:t>
            </a:r>
            <a:r>
              <a:rPr lang="ru-RU" sz="3200" b="1" dirty="0">
                <a:latin typeface="Monotype Corsiva" pitchFamily="66" charset="0"/>
              </a:rPr>
              <a:t> </a:t>
            </a:r>
            <a:r>
              <a:rPr lang="ru-RU" sz="3200" b="1" i="1" dirty="0">
                <a:latin typeface="Monotype Corsiva" pitchFamily="66" charset="0"/>
              </a:rPr>
              <a:t>Его мелодию играет фагот – самый низкий деревянный духовой инструмент.</a:t>
            </a:r>
            <a:r>
              <a:rPr lang="ru-RU" sz="3200" b="1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 advTm="2231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DSC022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714487"/>
            <a:ext cx="6154738" cy="5143513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500042"/>
            <a:ext cx="8229600" cy="8111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Волка исполняют валторны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261101" y="1714488"/>
            <a:ext cx="288289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Волка изображают три валторны. Их голоса образуют аккорды – резкие, скрежещущие, хриплые </a:t>
            </a:r>
            <a:r>
              <a:rPr lang="ru-RU" sz="3200" b="1" dirty="0" smtClean="0">
                <a:latin typeface="Monotype Corsiva" pitchFamily="66" charset="0"/>
              </a:rPr>
              <a:t>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Tm="3035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42853"/>
            <a:ext cx="90011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Пети исполнили струнные инструменты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4" name="Picture 18" descr="DSC021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204864"/>
            <a:ext cx="6215074" cy="4653136"/>
          </a:xfrm>
          <a:prstGeom prst="rect">
            <a:avLst/>
          </a:prstGeom>
          <a:noFill/>
        </p:spPr>
      </p:pic>
      <p:sp>
        <p:nvSpPr>
          <p:cNvPr id="5" name="Rectangle 15"/>
          <p:cNvSpPr txBox="1">
            <a:spLocks noChangeArrowheads="1"/>
          </p:cNvSpPr>
          <p:nvPr/>
        </p:nvSpPr>
        <p:spPr>
          <a:xfrm>
            <a:off x="214282" y="1285860"/>
            <a:ext cx="8715436" cy="857256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Петя мальчик смелый, находчивый 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добрый. Ходит он легко,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даже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вприпрыжку.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142844" y="2071678"/>
            <a:ext cx="321471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b="1" dirty="0">
                <a:latin typeface="Garamond" pitchFamily="18" charset="0"/>
              </a:rPr>
              <a:t> </a:t>
            </a:r>
            <a:r>
              <a:rPr lang="ru-RU" sz="3200" b="1" dirty="0">
                <a:latin typeface="Monotype Corsiva" pitchFamily="66" charset="0"/>
              </a:rPr>
              <a:t>Мелодия Пети </a:t>
            </a:r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беззаботная</a:t>
            </a:r>
            <a:r>
              <a:rPr lang="ru-RU" sz="3200" b="1" dirty="0">
                <a:latin typeface="Monotype Corsiva" pitchFamily="66" charset="0"/>
              </a:rPr>
              <a:t>, </a:t>
            </a:r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приветливая</a:t>
            </a:r>
            <a:r>
              <a:rPr lang="ru-RU" sz="3200" b="1" dirty="0">
                <a:latin typeface="Monotype Corsiva" pitchFamily="66" charset="0"/>
              </a:rPr>
              <a:t>, </a:t>
            </a:r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весёлая</a:t>
            </a:r>
            <a:r>
              <a:rPr lang="ru-RU" sz="3200" b="1" dirty="0">
                <a:latin typeface="Monotype Corsiva" pitchFamily="66" charset="0"/>
              </a:rPr>
              <a:t>. Петю </a:t>
            </a:r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изображают струнные инструменты </a:t>
            </a:r>
            <a:r>
              <a:rPr lang="ru-RU" sz="3200" b="1" dirty="0">
                <a:latin typeface="Monotype Corsiva" pitchFamily="66" charset="0"/>
              </a:rPr>
              <a:t>– </a:t>
            </a:r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мягкие</a:t>
            </a:r>
            <a:r>
              <a:rPr lang="ru-RU" sz="3200" b="1" dirty="0">
                <a:latin typeface="Monotype Corsiva" pitchFamily="66" charset="0"/>
              </a:rPr>
              <a:t>, с </a:t>
            </a:r>
            <a:r>
              <a:rPr lang="ru-RU" sz="3200" b="1" dirty="0" smtClean="0">
                <a:latin typeface="Monotype Corsiva" pitchFamily="66" charset="0"/>
              </a:rPr>
              <a:t>тёплым тембром</a:t>
            </a:r>
            <a:r>
              <a:rPr lang="ru-RU" sz="3200" b="1" dirty="0"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ransition advTm="2232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DSC022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14678" y="1500174"/>
            <a:ext cx="5929322" cy="5357826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910" y="214290"/>
            <a:ext cx="7954963" cy="984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Охотников исполнили барабаны и литавры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214282" y="2357430"/>
            <a:ext cx="292895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Стрельбу охотников изображают  гром барабанов и литавры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smtClean="0">
                <a:latin typeface="Garamond" pitchFamily="18" charset="0"/>
              </a:rPr>
              <a:t>.</a:t>
            </a:r>
            <a:endParaRPr lang="ru-RU" sz="3200" dirty="0">
              <a:latin typeface="Garamond" pitchFamily="18" charset="0"/>
            </a:endParaRPr>
          </a:p>
        </p:txBody>
      </p:sp>
    </p:spTree>
  </p:cSld>
  <p:clrMapOvr>
    <a:masterClrMapping/>
  </p:clrMapOvr>
  <p:transition advTm="1525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572140"/>
            <a:ext cx="8929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Ранним утром </a:t>
            </a:r>
            <a:r>
              <a:rPr lang="ru-RU" sz="2800" b="1" dirty="0" smtClean="0">
                <a:hlinkClick r:id="rId3" tooltip="Пионерское движение"/>
              </a:rPr>
              <a:t>пионер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4" tooltip="Пётр"/>
              </a:rPr>
              <a:t>Петя</a:t>
            </a:r>
            <a:r>
              <a:rPr lang="ru-RU" sz="2800" b="1" dirty="0" smtClean="0"/>
              <a:t> выходит на большую зелёную лужайку. </a:t>
            </a:r>
            <a:endParaRPr lang="ru-RU" sz="2800" b="1" dirty="0"/>
          </a:p>
        </p:txBody>
      </p:sp>
      <p:pic>
        <p:nvPicPr>
          <p:cNvPr id="2052" name="Picture 4" descr="http://pics.livejournal.com/hvostova/pic/0007q180"/>
          <p:cNvPicPr>
            <a:picLocks noChangeAspect="1" noChangeArrowheads="1"/>
          </p:cNvPicPr>
          <p:nvPr/>
        </p:nvPicPr>
        <p:blipFill>
          <a:blip r:embed="rId5" cstate="print"/>
          <a:srcRect l="7709" t="2451" r="8590" b="4411"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ransition advTm="6379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450057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На высоком дереве сидит его знакомая Птичка, которая, заметив Петю, слетает вниз.</a:t>
            </a:r>
            <a:endParaRPr lang="ru-RU" sz="2800" b="1" dirty="0"/>
          </a:p>
        </p:txBody>
      </p:sp>
      <p:pic>
        <p:nvPicPr>
          <p:cNvPr id="5" name="Picture 2" descr="C:\Users\олег\Desktop\Света\Петя и волк\6.jpg"/>
          <p:cNvPicPr>
            <a:picLocks noChangeAspect="1" noChangeArrowheads="1"/>
          </p:cNvPicPr>
          <p:nvPr/>
        </p:nvPicPr>
        <p:blipFill>
          <a:blip r:embed="rId3" cstate="print"/>
          <a:srcRect l="27100" t="45601" r="7867" b="38654"/>
          <a:stretch>
            <a:fillRect/>
          </a:stretch>
        </p:blipFill>
        <p:spPr bwMode="auto">
          <a:xfrm>
            <a:off x="0" y="0"/>
            <a:ext cx="9144000" cy="4293096"/>
          </a:xfrm>
          <a:prstGeom prst="rect">
            <a:avLst/>
          </a:prstGeom>
          <a:noFill/>
        </p:spPr>
      </p:pic>
    </p:spTree>
  </p:cSld>
  <p:clrMapOvr>
    <a:masterClrMapping/>
  </p:clrMapOvr>
  <p:transition advTm="9623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80528" y="0"/>
            <a:ext cx="94316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500702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 приоткрытую калитку пробирается </a:t>
            </a:r>
            <a:r>
              <a:rPr lang="ru-RU" sz="2800" b="1" dirty="0" smtClean="0">
                <a:hlinkClick r:id="rId3" tooltip="Утка"/>
              </a:rPr>
              <a:t>Утка</a:t>
            </a:r>
            <a:r>
              <a:rPr lang="ru-RU" sz="2800" b="1" dirty="0" smtClean="0"/>
              <a:t> и направляется к пруду, чтобы поплавать. </a:t>
            </a:r>
            <a:endParaRPr lang="ru-RU" sz="2800" b="1" dirty="0"/>
          </a:p>
        </p:txBody>
      </p:sp>
      <p:pic>
        <p:nvPicPr>
          <p:cNvPr id="4" name="Picture 2" descr="C:\Users\олег\Desktop\Света\Петя и волк\6.jpg"/>
          <p:cNvPicPr>
            <a:picLocks noChangeAspect="1" noChangeArrowheads="1"/>
          </p:cNvPicPr>
          <p:nvPr/>
        </p:nvPicPr>
        <p:blipFill>
          <a:blip r:embed="rId4" cstate="print"/>
          <a:srcRect l="45946" t="65448" r="14324" b="14836"/>
          <a:stretch>
            <a:fillRect/>
          </a:stretch>
        </p:blipFill>
        <p:spPr bwMode="auto">
          <a:xfrm>
            <a:off x="-180527" y="0"/>
            <a:ext cx="9431684" cy="5500702"/>
          </a:xfrm>
          <a:prstGeom prst="rect">
            <a:avLst/>
          </a:prstGeom>
          <a:noFill/>
        </p:spPr>
      </p:pic>
    </p:spTree>
  </p:cSld>
  <p:clrMapOvr>
    <a:masterClrMapping/>
  </p:clrMapOvr>
  <p:transition advTm="6290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72074"/>
            <a:ext cx="8786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Она начинает спорить с птичкой о том, кому считаться настоящей птицей ― Утке, которая не летает, но плавает, или птичке, которая плавать не умеет. </a:t>
            </a:r>
            <a:endParaRPr lang="ru-RU" sz="2800" b="1" dirty="0"/>
          </a:p>
        </p:txBody>
      </p:sp>
      <p:pic>
        <p:nvPicPr>
          <p:cNvPr id="38914" name="Picture 2" descr="http://www.papmambook.ru/images/upl/tinymce/articles_318_505882df20ce458827f8274e1cbc3c9b2a92e5bc0ea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995328"/>
          </a:xfrm>
          <a:prstGeom prst="rect">
            <a:avLst/>
          </a:prstGeom>
          <a:noFill/>
        </p:spPr>
      </p:pic>
    </p:spTree>
  </p:cSld>
  <p:clrMapOvr>
    <a:masterClrMapping/>
  </p:clrMapOvr>
  <p:transition advTm="717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5357826"/>
            <a:ext cx="87518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 ними наблюдает</a:t>
            </a: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 </a:t>
            </a: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  <a:hlinkClick r:id="rId3" tooltip="Кошка"/>
              </a:rPr>
              <a:t>Кошка</a:t>
            </a: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готовая поймать одну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из них,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http://moyaradost.ru/uploads/posts/2009-05/1243698261_petja_i_volk_avi_image3.jpg"/>
          <p:cNvPicPr>
            <a:picLocks noChangeAspect="1" noChangeArrowheads="1"/>
          </p:cNvPicPr>
          <p:nvPr/>
        </p:nvPicPr>
        <p:blipFill>
          <a:blip r:embed="rId4" cstate="print"/>
          <a:srcRect t="3125" b="4687"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ransition advTm="4831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5429264"/>
            <a:ext cx="73219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однако птичка, предупреждённая Петей,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взлетает на дерево,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http://ic.pics.livejournal.com/lhelenl/51823577/78074/78074_600.jpg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ransition advTm="1662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muzruk.info/wp-content/uploads/2011/01/prokofev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71902" cy="494287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4929198"/>
            <a:ext cx="4098927" cy="1828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Сергей Сергеевич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Прокофьев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(1891 – 1953)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02" y="214290"/>
            <a:ext cx="507209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Как известно, сказка Сергея Прокофьева — это своего рода путеводитель по симфоническому оркестру. Сам композитор вспоминал: «Надобность в детской музыке ощущалась явно, и весной 1936 года я взялся за симфоническую сказку для детей «Петя и волк», на собственный текст. Каждый персонаж имел свой лейтмотив, поручаемый одному и тому же инструменту: утку изображал гобой, дедушку — фагот и т. д.</a:t>
            </a:r>
            <a:r>
              <a:rPr lang="ru-RU" sz="2400" dirty="0" smtClean="0"/>
              <a:t> </a:t>
            </a:r>
            <a:r>
              <a:rPr lang="ru-RU" sz="2400" b="1" dirty="0" smtClean="0"/>
              <a:t>Впервые сказка была исполнена в 1936 году в дневном концерте Московской филармонии.  </a:t>
            </a:r>
            <a:endParaRPr lang="ru-RU" sz="2400" b="1" dirty="0"/>
          </a:p>
        </p:txBody>
      </p:sp>
    </p:spTree>
  </p:cSld>
  <p:clrMapOvr>
    <a:masterClrMapping/>
  </p:clrMapOvr>
  <p:transition advTm="37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5643578"/>
            <a:ext cx="85011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 утка оказывается в пруду, </a:t>
            </a:r>
            <a:r>
              <a:rPr kumimoji="0" lang="ru-RU" altLang="ja-JP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 Кошка остаётся ни с чем.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http://img.labirint.ru/images/comments_pic/1219/02labtipo1336806978.jpg"/>
          <p:cNvPicPr>
            <a:picLocks noChangeAspect="1" noChangeArrowheads="1"/>
          </p:cNvPicPr>
          <p:nvPr/>
        </p:nvPicPr>
        <p:blipFill>
          <a:blip r:embed="rId3" cstate="print"/>
          <a:srcRect l="53438" t="1773" r="624" b="11347"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ransition advTm="3729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4611231"/>
            <a:ext cx="9001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Выходит Петин дедушка. Он начинает ворчать на внука, предупреждая его о том, что в лесу ходит большой серый </a:t>
            </a:r>
            <a:r>
              <a:rPr lang="ru-RU" sz="2800" b="1" u="sng" dirty="0" smtClean="0">
                <a:hlinkClick r:id="rId3" tooltip="Волк"/>
              </a:rPr>
              <a:t>Волк</a:t>
            </a:r>
            <a:r>
              <a:rPr lang="ru-RU" sz="2800" b="1" dirty="0" smtClean="0"/>
              <a:t>, и, несмотря на заверения Пети о том, что пионеры не боятся волков, уводит его. </a:t>
            </a:r>
            <a:endParaRPr lang="ru-RU" sz="2800" b="1" dirty="0"/>
          </a:p>
        </p:txBody>
      </p:sp>
      <p:pic>
        <p:nvPicPr>
          <p:cNvPr id="37893" name="Picture 5" descr="http://img.labirint.ru/images/comments_pic/1219/01labtipo1336806977.jpg"/>
          <p:cNvPicPr>
            <a:picLocks noChangeAspect="1" noChangeArrowheads="1"/>
          </p:cNvPicPr>
          <p:nvPr/>
        </p:nvPicPr>
        <p:blipFill>
          <a:blip r:embed="rId4" cstate="print"/>
          <a:srcRect l="51563" r="624" b="8124"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</p:spTree>
  </p:cSld>
  <p:clrMapOvr>
    <a:masterClrMapping/>
  </p:clrMapOvr>
  <p:transition advTm="14353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38" y="6000768"/>
            <a:ext cx="7429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Вскоре действительно появляется Волк.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олег\Desktop\Света\Петя и волк\5.jpg"/>
          <p:cNvPicPr>
            <a:picLocks noChangeAspect="1" noChangeArrowheads="1"/>
          </p:cNvPicPr>
          <p:nvPr/>
        </p:nvPicPr>
        <p:blipFill>
          <a:blip r:embed="rId3" cstate="print"/>
          <a:srcRect l="3030" t="46651" r="6061" b="5343"/>
          <a:stretch>
            <a:fillRect/>
          </a:stretch>
        </p:blipFill>
        <p:spPr bwMode="auto">
          <a:xfrm>
            <a:off x="0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ransition advTm="7720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5214950"/>
            <a:ext cx="89297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Кошка быстро залезает на дерево, а Утка выскакивает из пруда,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https://encrypted-tbn0.gstatic.com/images?q=tbn:ANd9GcRYOJ3mdCUDGXV5v8gH5UJRVcVCpmtc6WA2pmI6abiDFlZ29g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</p:spTree>
  </p:cSld>
  <p:clrMapOvr>
    <a:masterClrMapping/>
  </p:clrMapOvr>
  <p:transition advTm="2506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85852" y="5929330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но волк настигает её и проглатывает.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 descr="http://img.labirint.ru/images/comments_pic/1219/02lab9tnk1336741669.jpg"/>
          <p:cNvPicPr>
            <a:picLocks noChangeAspect="1" noChangeArrowheads="1"/>
          </p:cNvPicPr>
          <p:nvPr/>
        </p:nvPicPr>
        <p:blipFill>
          <a:blip r:embed="rId3" cstate="print"/>
          <a:srcRect l="52500"/>
          <a:stretch>
            <a:fillRect/>
          </a:stretch>
        </p:blipFill>
        <p:spPr bwMode="auto">
          <a:xfrm>
            <a:off x="0" y="0"/>
            <a:ext cx="9144000" cy="5880118"/>
          </a:xfrm>
          <a:prstGeom prst="rect">
            <a:avLst/>
          </a:prstGeom>
          <a:noFill/>
        </p:spPr>
      </p:pic>
    </p:spTree>
  </p:cSld>
  <p:clrMapOvr>
    <a:masterClrMapping/>
  </p:clrMapOvr>
  <p:transition advTm="7678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44" y="5429264"/>
            <a:ext cx="90011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Петя с помощью верёвки перебирается через забор и оказывается на высоком дереве.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8" name="Picture 4" descr="http://www.domashniy.ru/f/article/7060/Petya%20i%20vol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</p:spTree>
  </p:cSld>
  <p:clrMapOvr>
    <a:masterClrMapping/>
  </p:clrMapOvr>
  <p:transition advTm="18657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21495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altLang="ja-JP" sz="28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Он просит птичку отвлечь волка, и, когда тот пытается её поймать, накидывает волку на хвост петлю. </a:t>
            </a:r>
            <a:endParaRPr lang="ru-RU" altLang="ja-JP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 descr="http://sovmult.ru/Audio/P/4158.jpg"/>
          <p:cNvPicPr>
            <a:picLocks noChangeAspect="1" noChangeArrowheads="1"/>
          </p:cNvPicPr>
          <p:nvPr/>
        </p:nvPicPr>
        <p:blipFill>
          <a:blip r:embed="rId3" cstate="print"/>
          <a:srcRect t="26744" r="47512" b="26744"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ransition advTm="8992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21495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altLang="ja-JP" sz="28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Волк пытается освободиться, но Петя привязывает другой конец верёвки к дереву, и петля затягивается на хвосте Волка ещё туже.</a:t>
            </a:r>
            <a:endParaRPr lang="ru-RU" altLang="ja-JP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олег\Desktop\Света\Петя и волк\7.jpg"/>
          <p:cNvPicPr>
            <a:picLocks noChangeAspect="1" noChangeArrowheads="1"/>
          </p:cNvPicPr>
          <p:nvPr/>
        </p:nvPicPr>
        <p:blipFill>
          <a:blip r:embed="rId3" cstate="print"/>
          <a:srcRect l="2920" t="26226" r="4882" b="7547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</p:spTree>
  </p:cSld>
  <p:clrMapOvr>
    <a:masterClrMapping/>
  </p:clrMapOvr>
  <p:transition advTm="11732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429264"/>
            <a:ext cx="8715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Из леса выходят </a:t>
            </a:r>
            <a:r>
              <a:rPr lang="ru-RU" sz="2800" b="1" dirty="0" smtClean="0">
                <a:hlinkClick r:id="rId3" tooltip="Охота"/>
              </a:rPr>
              <a:t>Охотники</a:t>
            </a:r>
            <a:r>
              <a:rPr lang="ru-RU" sz="2800" b="1" dirty="0" smtClean="0"/>
              <a:t>, которые давно следили за Волком. </a:t>
            </a:r>
            <a:endParaRPr lang="ru-RU" sz="2800" b="1" dirty="0"/>
          </a:p>
        </p:txBody>
      </p:sp>
      <p:sp>
        <p:nvSpPr>
          <p:cNvPr id="35842" name="AutoShape 2" descr="Петя и Вол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50" name="Picture 10" descr="http://player.myshared.ru/495941/data/images/img54.jpg"/>
          <p:cNvPicPr>
            <a:picLocks noChangeAspect="1" noChangeArrowheads="1"/>
          </p:cNvPicPr>
          <p:nvPr/>
        </p:nvPicPr>
        <p:blipFill>
          <a:blip r:embed="rId4" cstate="print"/>
          <a:srcRect l="36817"/>
          <a:stretch>
            <a:fillRect/>
          </a:stretch>
        </p:blipFill>
        <p:spPr bwMode="auto">
          <a:xfrm>
            <a:off x="0" y="7937"/>
            <a:ext cx="9144000" cy="5207013"/>
          </a:xfrm>
          <a:prstGeom prst="rect">
            <a:avLst/>
          </a:prstGeom>
          <a:noFill/>
        </p:spPr>
      </p:pic>
    </p:spTree>
  </p:cSld>
  <p:clrMapOvr>
    <a:masterClrMapping/>
  </p:clrMapOvr>
  <p:transition advTm="9653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500702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Петя помогает им связать Волка и отвести его в </a:t>
            </a:r>
            <a:r>
              <a:rPr lang="ru-RU" sz="2800" b="1" dirty="0" smtClean="0">
                <a:hlinkClick r:id="rId3" tooltip="Зоопарк"/>
              </a:rPr>
              <a:t>зоопарк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  <p:sp>
        <p:nvSpPr>
          <p:cNvPr id="35842" name="AutoShape 2" descr="Петя и Вол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4" name="Picture 4" descr="http://mp3tales.info/screen/pre/xpetja_i_volk.jpg.pagespeed.ic.Yk2K9RJidA.jpg"/>
          <p:cNvPicPr>
            <a:picLocks noChangeAspect="1" noChangeArrowheads="1"/>
          </p:cNvPicPr>
          <p:nvPr/>
        </p:nvPicPr>
        <p:blipFill>
          <a:blip r:embed="rId4" cstate="print"/>
          <a:srcRect l="10937" t="26562" r="1562" b="10938"/>
          <a:stretch>
            <a:fillRect/>
          </a:stretch>
        </p:blipFill>
        <p:spPr bwMode="auto">
          <a:xfrm>
            <a:off x="0" y="7937"/>
            <a:ext cx="9144000" cy="5064137"/>
          </a:xfrm>
          <a:prstGeom prst="rect">
            <a:avLst/>
          </a:prstGeom>
          <a:noFill/>
        </p:spPr>
      </p:pic>
    </p:spTree>
  </p:cSld>
  <p:clrMapOvr>
    <a:masterClrMapping/>
  </p:clrMapOvr>
  <p:transition advTm="4740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786314" y="214290"/>
            <a:ext cx="4071966" cy="64563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болотца поросшего ряской,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полей, из лесного дупла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Певучая, добрая сказка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нотным тропинкам сошла.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тесовому дому, под ёлки,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Тропинка тебя приведёт.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Расскажут о Пете и волке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Квартет, и кларнет, и фагот.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Упрятаны в нотных страницах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Поляны, луга и леса.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каждого зверя и птицы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сказки свои голоса.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Пичугою флейта просвищет,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Закрякает уткой гобой,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злого-презлого волчища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Валторны заменят собой.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Однако, к чему торопиться,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Твоя эта сказка, бери!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Волшебные двери-страницы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неё поскорей отвори. 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Я.Аким    </a:t>
            </a:r>
          </a:p>
        </p:txBody>
      </p:sp>
      <p:pic>
        <p:nvPicPr>
          <p:cNvPr id="19458" name="Picture 2" descr="C:\Users\олег\Desktop\Света\Петя и волк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7772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5484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4286256"/>
            <a:ext cx="88583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Произведение завершается всеобщим шествием, в котором участвуют все его персонажи: впереди идёт Петя, за ним Охотники ведут Волка, над ними летит Птичка, а сзади ― дедушка с кошкой, продолжающий ворчать.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http://pics.livejournal.com/kolyaka/pic/002f08zs"/>
          <p:cNvPicPr>
            <a:picLocks noChangeAspect="1" noChangeArrowheads="1"/>
          </p:cNvPicPr>
          <p:nvPr/>
        </p:nvPicPr>
        <p:blipFill>
          <a:blip r:embed="rId3" cstate="print"/>
          <a:srcRect t="30000" b="2499"/>
          <a:stretch>
            <a:fillRect/>
          </a:stretch>
        </p:blipFill>
        <p:spPr bwMode="auto">
          <a:xfrm>
            <a:off x="0" y="0"/>
            <a:ext cx="9144000" cy="4288070"/>
          </a:xfrm>
          <a:prstGeom prst="rect">
            <a:avLst/>
          </a:prstGeom>
          <a:noFill/>
        </p:spPr>
      </p:pic>
    </p:spTree>
  </p:cSld>
  <p:clrMapOvr>
    <a:masterClrMapping/>
  </p:clrMapOvr>
  <p:transition advTm="219234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5143512"/>
            <a:ext cx="8858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Слышно тихое кряканье: это подаёт голос Утка, сидящая в животе Волка, который так торопился, что проглотил её живьём.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img.labirint.ru/images/comments_pic/1219/01lab9tnk1336741668.jpg"/>
          <p:cNvPicPr>
            <a:picLocks noChangeAspect="1" noChangeArrowheads="1"/>
          </p:cNvPicPr>
          <p:nvPr/>
        </p:nvPicPr>
        <p:blipFill>
          <a:blip r:embed="rId3" cstate="print"/>
          <a:srcRect l="50625" t="1847" b="7635"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</p:spTree>
  </p:cSld>
  <p:clrMapOvr>
    <a:masterClrMapping/>
  </p:clrMapOvr>
  <p:transition advTm="4492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Сказку исполняет симфонический оркестр.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Симфонический оркестр – это большой коллектив музыкантов, исполняющих симфонические произведения.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196"/>
            <a:ext cx="9108504" cy="5270804"/>
          </a:xfrm>
          <a:prstGeom prst="rect">
            <a:avLst/>
          </a:prstGeom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28662" y="357166"/>
            <a:ext cx="7462860" cy="180974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      Симфоническая сказка «Петя и волк»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знакомит с инструментами симфонического оркестра, учит узнавать их звучание.</a:t>
            </a:r>
          </a:p>
        </p:txBody>
      </p:sp>
      <p:pic>
        <p:nvPicPr>
          <p:cNvPr id="17410" name="Picture 2" descr="C:\Users\олег\Desktop\Света\Петя и волк\4.png"/>
          <p:cNvPicPr>
            <a:picLocks noChangeAspect="1" noChangeArrowheads="1"/>
          </p:cNvPicPr>
          <p:nvPr/>
        </p:nvPicPr>
        <p:blipFill>
          <a:blip r:embed="rId3" cstate="print"/>
          <a:srcRect b="6103"/>
          <a:stretch>
            <a:fillRect/>
          </a:stretch>
        </p:blipFill>
        <p:spPr bwMode="auto">
          <a:xfrm>
            <a:off x="-1664" y="2071678"/>
            <a:ext cx="9145664" cy="4885714"/>
          </a:xfrm>
          <a:prstGeom prst="rect">
            <a:avLst/>
          </a:prstGeom>
          <a:noFill/>
        </p:spPr>
      </p:pic>
    </p:spTree>
  </p:cSld>
  <p:clrMapOvr>
    <a:masterClrMapping/>
  </p:clrMapOvr>
  <p:transition advTm="832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олег\Desktop\Света\Петя и волк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Инструменты симфонического оркестра в сказке «Петя и волк»</a:t>
            </a:r>
          </a:p>
        </p:txBody>
      </p:sp>
    </p:spTree>
  </p:cSld>
  <p:clrMapOvr>
    <a:masterClrMapping/>
  </p:clrMapOvr>
  <p:transition advTm="165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SC021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14876" y="928670"/>
            <a:ext cx="4429124" cy="5929330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142852"/>
            <a:ext cx="8229600" cy="57941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Птички исполняет флейта </a:t>
            </a: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42844" y="1214422"/>
            <a:ext cx="4357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600" b="1" i="1" dirty="0">
                <a:latin typeface="Monotype Corsiva" pitchFamily="66" charset="0"/>
              </a:rPr>
              <a:t>Птичка – хлопотливая, юркая, </a:t>
            </a:r>
            <a:r>
              <a:rPr lang="ru-RU" sz="3600" b="1" i="1" dirty="0" smtClean="0">
                <a:latin typeface="Monotype Corsiva" pitchFamily="66" charset="0"/>
              </a:rPr>
              <a:t>вёрткая.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42844" y="2428868"/>
            <a:ext cx="45005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Звук у флейты светлый, лёгкий, высокий</a:t>
            </a:r>
            <a:r>
              <a:rPr lang="ru-RU" sz="3600" b="1" dirty="0" smtClean="0">
                <a:latin typeface="Garamond" pitchFamily="18" charset="0"/>
              </a:rPr>
              <a:t> .</a:t>
            </a:r>
            <a:endParaRPr lang="ru-RU" sz="3600" b="1" dirty="0">
              <a:latin typeface="Garamond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64331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Чирикающая и порхающая тема птички задорно высвистывается флейтой.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8" name="сказка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2" descr="DSC021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142984"/>
            <a:ext cx="4389407" cy="5715016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7222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Утки исполняет гобой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4500562" y="2357430"/>
            <a:ext cx="4357718" cy="107157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Утка ходит вперевалку, неуклюже.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572000" y="3429000"/>
            <a:ext cx="43577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600" b="1" dirty="0">
                <a:latin typeface="Monotype Corsiva" pitchFamily="66" charset="0"/>
              </a:rPr>
              <a:t>Гобой имеет немного гнусавый голос и изображает кряканье очень </a:t>
            </a:r>
            <a:r>
              <a:rPr lang="ru-RU" sz="3600" b="1" dirty="0" smtClean="0">
                <a:latin typeface="Monotype Corsiva" pitchFamily="66" charset="0"/>
              </a:rPr>
              <a:t>похоже.</a:t>
            </a:r>
            <a:r>
              <a:rPr lang="ru-RU" sz="3600" b="1" dirty="0" smtClean="0">
                <a:latin typeface="Garamond" pitchFamily="18" charset="0"/>
              </a:rPr>
              <a:t> </a:t>
            </a:r>
            <a:endParaRPr lang="ru-RU" sz="3600" b="1" dirty="0">
              <a:latin typeface="Garamond" pitchFamily="18" charset="0"/>
            </a:endParaRPr>
          </a:p>
        </p:txBody>
      </p:sp>
    </p:spTree>
  </p:cSld>
  <p:clrMapOvr>
    <a:masterClrMapping/>
  </p:clrMapOvr>
  <p:transition advTm="1764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zruk.info/wp-content/uploads/2011/01/petya_i_volk-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DSC021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1214422"/>
            <a:ext cx="4357686" cy="5643578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6508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Тему Кошки исполняет кларнет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285720" y="1357298"/>
            <a:ext cx="4321175" cy="8636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Крадущуюся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коварную, хитрую  кошку играет кларнет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14282" y="2786058"/>
            <a:ext cx="450059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b="1" i="1" dirty="0">
                <a:latin typeface="Monotype Corsiva" pitchFamily="66" charset="0"/>
              </a:rPr>
              <a:t>Он звучит очень подвижно, с разными тембровыми окрасками</a:t>
            </a:r>
            <a:r>
              <a:rPr lang="ru-RU" sz="3200" b="1" dirty="0">
                <a:latin typeface="Monotype Corsiva" pitchFamily="66" charset="0"/>
              </a:rPr>
              <a:t>,</a:t>
            </a:r>
            <a:r>
              <a:rPr lang="ru-RU" sz="3200" b="1" i="1" dirty="0">
                <a:latin typeface="Monotype Corsiva" pitchFamily="66" charset="0"/>
              </a:rPr>
              <a:t> изображает низкими, вкрадчивыми, осторожными звуками</a:t>
            </a:r>
            <a:r>
              <a:rPr lang="ru-RU" sz="3200" b="1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 advTm="2354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684</Words>
  <Application>Microsoft Office PowerPoint</Application>
  <PresentationFormat>Экран (4:3)</PresentationFormat>
  <Paragraphs>74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USER</cp:lastModifiedBy>
  <cp:revision>67</cp:revision>
  <dcterms:created xsi:type="dcterms:W3CDTF">2015-03-21T00:43:34Z</dcterms:created>
  <dcterms:modified xsi:type="dcterms:W3CDTF">2018-06-24T10:35:13Z</dcterms:modified>
</cp:coreProperties>
</file>