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61595-748F-4178-B563-C216BA56871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5DD7B-517B-4D3C-9E63-6D4197182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55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61595-748F-4178-B563-C216BA56871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5DD7B-517B-4D3C-9E63-6D4197182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3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1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878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429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42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143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00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113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77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0854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8638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918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089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746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313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10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740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1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19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9334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2</cp:revision>
  <dcterms:created xsi:type="dcterms:W3CDTF">2018-06-24T15:47:13Z</dcterms:created>
  <dcterms:modified xsi:type="dcterms:W3CDTF">2018-06-24T15:49:04Z</dcterms:modified>
</cp:coreProperties>
</file>