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7C3DE-3E08-4F0A-9F6C-7B2D5D989BB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74EB8-77D1-4FD7-8995-C6A8712C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59985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Блоки  и  конструкторы  сюжетные</a:t>
            </a:r>
            <a:endParaRPr lang="ru-RU" dirty="0"/>
          </a:p>
        </p:txBody>
      </p:sp>
      <p:pic>
        <p:nvPicPr>
          <p:cNvPr id="4" name="Содержимое 3" descr="цель_0.t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424936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Сенсорная  коробка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атрешки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8424936" cy="4829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нсорно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8964488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пирамидка</a:t>
            </a:r>
            <a:endParaRPr lang="ru-RU" dirty="0"/>
          </a:p>
        </p:txBody>
      </p:sp>
      <p:pic>
        <p:nvPicPr>
          <p:cNvPr id="4" name="Содержимое 3" descr="пирамидка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337995" cy="5733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вкладыши                                 </a:t>
            </a:r>
            <a:endParaRPr lang="ru-RU" b="1" dirty="0"/>
          </a:p>
        </p:txBody>
      </p:sp>
      <p:pic>
        <p:nvPicPr>
          <p:cNvPr id="4" name="Содержимое 3" descr="грибочки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456140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Блоки  и  конструкторы</a:t>
            </a:r>
            <a:endParaRPr lang="ru-RU" dirty="0"/>
          </a:p>
        </p:txBody>
      </p:sp>
      <p:pic>
        <p:nvPicPr>
          <p:cNvPr id="4" name="Содержимое 3" descr="конструктор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41376"/>
            <a:ext cx="849694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Игры-тренажеры</a:t>
            </a:r>
            <a:endParaRPr lang="ru-RU" dirty="0"/>
          </a:p>
        </p:txBody>
      </p:sp>
      <p:pic>
        <p:nvPicPr>
          <p:cNvPr id="4" name="Содержимое 3" descr="fвкладыши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9287" y="1872456"/>
            <a:ext cx="5305425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Настольные  игры</a:t>
            </a:r>
            <a:endParaRPr lang="ru-RU" dirty="0"/>
          </a:p>
        </p:txBody>
      </p:sp>
      <p:pic>
        <p:nvPicPr>
          <p:cNvPr id="4" name="Содержимое 3" descr="игрушкиi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 flipV="1">
            <a:off x="467543" y="1124744"/>
            <a:ext cx="8352927" cy="5515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Вкладыши  в  основание</a:t>
            </a:r>
            <a:endParaRPr lang="ru-RU" dirty="0"/>
          </a:p>
        </p:txBody>
      </p:sp>
      <p:pic>
        <p:nvPicPr>
          <p:cNvPr id="4" name="Содержимое 3" descr="на  подставке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8627318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Бусы  и  шнуровки</a:t>
            </a:r>
            <a:endParaRPr lang="ru-RU" dirty="0"/>
          </a:p>
        </p:txBody>
      </p:sp>
      <p:pic>
        <p:nvPicPr>
          <p:cNvPr id="4" name="Содержимое 3" descr="Dшнуровки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8712968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20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пирамидка</vt:lpstr>
      <vt:lpstr>вкладыши                                 </vt:lpstr>
      <vt:lpstr>Блоки  и  конструкторы</vt:lpstr>
      <vt:lpstr>Игры-тренажеры</vt:lpstr>
      <vt:lpstr>Настольные  игры</vt:lpstr>
      <vt:lpstr>Вкладыши  в  основание</vt:lpstr>
      <vt:lpstr>Бусы  и  шнуровки</vt:lpstr>
      <vt:lpstr>Блоки  и  конструкторы  сюжетные</vt:lpstr>
      <vt:lpstr>Сенсорная  коробка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2017-02-28T13:54:02Z</dcterms:created>
  <dcterms:modified xsi:type="dcterms:W3CDTF">2017-09-15T18:53:39Z</dcterms:modified>
</cp:coreProperties>
</file>