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48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539552" y="234887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221088"/>
            <a:ext cx="2843808" cy="764806"/>
          </a:xfrm>
        </p:spPr>
        <p:txBody>
          <a:bodyPr>
            <a:noAutofit/>
          </a:bodyPr>
          <a:lstStyle/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ГБДОУ №62 </a:t>
            </a:r>
          </a:p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Большакова С.А. </a:t>
            </a:r>
          </a:p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Васильева Л.С.</a:t>
            </a: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52" y="1214421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23 февраля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День защитника отечества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0"/>
            <a:ext cx="8715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езентация\IMG_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928670"/>
            <a:ext cx="4929191" cy="592933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3500430" cy="17811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Артиллеристы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Admin\Рабочий стол\Презентация\IMG_1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785918" cy="228599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Презентация\IMG_11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72008"/>
            <a:ext cx="3929058" cy="22859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Миномет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071810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реактивной артиллерии «Катюша»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00063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Зенитная самоходная установка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214422"/>
            <a:ext cx="2928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время войны не раз бывало, что одно меткое артиллерийское попадание решало исход целого сражения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2" y="3643314"/>
            <a:ext cx="2666998" cy="142874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85992"/>
            <a:ext cx="2786082" cy="114300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32" flipH="1">
            <a:off x="6231882" y="595517"/>
            <a:ext cx="2786082" cy="164782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0"/>
            <a:ext cx="6657964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Танкисты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114298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Т-34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3286124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Танковые части – это основа наземной армии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6027003"/>
            <a:ext cx="6500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Велик вклад наших воинов-танкистов в победу в той страшной войне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335756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Т-64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6578" y="5000636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Плавающий танк ПТ-76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1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071942"/>
            <a:ext cx="3143271" cy="184784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14810" y="564357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Презентация\IMG_1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66183">
            <a:off x="320713" y="2732702"/>
            <a:ext cx="1624327" cy="201454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Презентация\IMG_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83489">
            <a:off x="428596" y="642918"/>
            <a:ext cx="385765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Пограничный дозор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Презентация\IMG_11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857232"/>
            <a:ext cx="4143372" cy="600076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Презентация\IMG_1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919577">
            <a:off x="145119" y="1306161"/>
            <a:ext cx="1355906" cy="933703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Презентация\IMG_11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99574" flipH="1">
            <a:off x="84361" y="4544187"/>
            <a:ext cx="2251674" cy="11691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85926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Охрана государственной границы – это важная и ответственная задача</a:t>
            </a: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2786058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враг решится напасть, то первый удар примут на себя пограничники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Презентация\IMG_11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4357694"/>
            <a:ext cx="1928826" cy="191451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07180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Шеврон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214950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Пистолет ТТ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414338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Бинокль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214554"/>
            <a:ext cx="1142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Ручная граната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50004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 АК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Рабочий стол\Презентация\Копия (2) IMG_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90" y="428604"/>
            <a:ext cx="3214710" cy="12144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Презентация\IMG_1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5429264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 – это основа современной армии, они входят в войска быстрого реагирования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Documents and Settings\Admin\Рабочий стол\Презентация\IMG_11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142984"/>
            <a:ext cx="3143240" cy="38576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57752" y="500063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Спуск танка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C:\Documents and Settings\Admin\Рабочий стол\Презентация\IMG_11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857364"/>
            <a:ext cx="1285884" cy="16430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768" y="350043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Высадка десанта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Презентация\IMG_1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3" y="0"/>
            <a:ext cx="2857488" cy="192882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4286248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Военные летчики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286388"/>
            <a:ext cx="3643338" cy="12525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285992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Военный летчик – очень сложная специальность.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4819" y="3143248"/>
            <a:ext cx="4729181" cy="19907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00760" y="164305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КА-52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62865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МИГ -29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47863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МИ-26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pic15039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103674"/>
            <a:ext cx="699742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ЗАЩИТНИКА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ОТЕЧЕСТВА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Былинные богатыри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три богаты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57232"/>
            <a:ext cx="4714908" cy="414340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езентация\IMG_1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2076">
            <a:off x="7604499" y="4632851"/>
            <a:ext cx="1143008" cy="178592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резентация\IMG_1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89703">
            <a:off x="670876" y="2714504"/>
            <a:ext cx="1727418" cy="32375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857232"/>
            <a:ext cx="29289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Богатыри – первые защитники Земли Русской…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Admin\Рабочий стол\Презентация\IMG_1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5072074"/>
            <a:ext cx="3071834" cy="135732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25089">
            <a:off x="7697469" y="931325"/>
            <a:ext cx="1214478" cy="31432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7554" y="457200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В.М.Васнецов «Богатыри»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Ратники Древней Руси</a:t>
            </a:r>
            <a:endParaRPr lang="ru-RU" sz="4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Презентация\IMG_1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857232"/>
            <a:ext cx="3986259" cy="5643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071546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Главная забота русских воинов – защита государства от врагов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Копия IMG_1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31239">
            <a:off x="1377356" y="2455333"/>
            <a:ext cx="2143140" cy="4046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285749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Самострел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19661">
            <a:off x="2309388" y="39684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Алебарда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439033">
            <a:off x="3144470" y="5105763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Чекан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34619">
            <a:off x="1873504" y="54055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Топор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Морской устав Петра </a:t>
            </a:r>
            <a:r>
              <a:rPr lang="en-US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Admin\Рабочий стол\Презентация\IMG_1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714356"/>
            <a:ext cx="5572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защитить страну от нападения с моря, царь Петр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построил военные корабли, которые могли в любое время встать на пути неприятеля и защитить наши берега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Admin\Рабочий стол\Презентация\IMG_1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08" y="3867911"/>
            <a:ext cx="1428792" cy="2990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429520" y="5214950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Якорь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786322"/>
            <a:ext cx="1214446" cy="17859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5008" y="648866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Фонарь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0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500307"/>
            <a:ext cx="1714512" cy="250032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15140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Штурвал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0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81933">
            <a:off x="3963038" y="2761598"/>
            <a:ext cx="1578699" cy="24184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72066" y="328612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Морской устав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Презентация\IMG_1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500570"/>
            <a:ext cx="1000132" cy="150019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86116" y="5929331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Песочные часы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IMG_1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07694">
            <a:off x="493907" y="3071000"/>
            <a:ext cx="2305052" cy="250031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4165">
            <a:off x="2074046" y="3569500"/>
            <a:ext cx="1352550" cy="4071947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я\IMG_1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2700340" cy="200026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0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785795"/>
            <a:ext cx="4357686" cy="607220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Копия IMG_11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41243">
            <a:off x="3018943" y="1018423"/>
            <a:ext cx="2499718" cy="10001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Легкая кавалерия</a:t>
            </a:r>
            <a:endParaRPr lang="ru-RU" sz="42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071678"/>
            <a:ext cx="4071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Кавалерия на быстрых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конях преследовала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врага и проводили разведывательные операции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50017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Кавалерийский пистолет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Удила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Documents and Settings\Admin\Рабочий стол\Презентация\IMG_11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571876"/>
            <a:ext cx="923924" cy="235745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14744" y="450057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Стремена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51435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Мушкетон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833740">
            <a:off x="78578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Сабля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резентация\IMG_1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7686" cy="6858001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Презентация\IMG_1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4857760"/>
            <a:ext cx="4714908" cy="171448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0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71480"/>
            <a:ext cx="5500694" cy="186213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0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785926"/>
            <a:ext cx="307180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Броневая техника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86124"/>
            <a:ext cx="4572000" cy="15716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929554" y="135729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Аэроплан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85749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Броневик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64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Пулемет «Максим»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64886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Победа в бою зависела от того, насколько хорошо армия технически оснащена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резентация\андреевский флаг1699 17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6037">
            <a:off x="174158" y="301366"/>
            <a:ext cx="2357422" cy="157161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642918"/>
            <a:ext cx="4214810" cy="62150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Андреевский флаг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4"/>
            <a:ext cx="3428992" cy="3571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000240"/>
            <a:ext cx="26431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Андреевский флаг – главный флаг Военно-морского флота России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Documents and Settings\Admin\Рабочий стол\Презентация\IMG_1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785794"/>
            <a:ext cx="2214578" cy="278608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1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714752"/>
            <a:ext cx="2643206" cy="13477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00298" y="492919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катер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328612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Учебный парусник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5715016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Большой десантный корабль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86190"/>
            <a:ext cx="4362460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85860"/>
            <a:ext cx="3929058" cy="207170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Моряки-подводники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428736"/>
            <a:ext cx="25003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Русские подводники первыми в мире проплыли подо льдами Северного Ледовитого океана и всплыли точно на Северном полюсе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3214686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Торпедная атака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650083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залп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466</TotalTime>
  <Words>284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</vt:lpstr>
      <vt:lpstr>Презентация PowerPoint</vt:lpstr>
      <vt:lpstr>Былинные богатыри</vt:lpstr>
      <vt:lpstr>Ратники Древней Руси</vt:lpstr>
      <vt:lpstr>Морской устав Петра I</vt:lpstr>
      <vt:lpstr>Легкая кавалерия</vt:lpstr>
      <vt:lpstr>Броневая техника</vt:lpstr>
      <vt:lpstr>Андреевский флаг</vt:lpstr>
      <vt:lpstr>Моряки-подводники</vt:lpstr>
      <vt:lpstr>Артиллеристы</vt:lpstr>
      <vt:lpstr>Танкисты</vt:lpstr>
      <vt:lpstr>Пограничный дозор</vt:lpstr>
      <vt:lpstr>Десантники</vt:lpstr>
      <vt:lpstr>Военные летчики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99</cp:revision>
  <dcterms:modified xsi:type="dcterms:W3CDTF">2018-02-25T20:07:12Z</dcterms:modified>
</cp:coreProperties>
</file>