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72" r:id="rId3"/>
    <p:sldId id="273" r:id="rId4"/>
    <p:sldId id="256" r:id="rId5"/>
    <p:sldId id="260" r:id="rId6"/>
    <p:sldId id="266" r:id="rId7"/>
    <p:sldId id="261" r:id="rId8"/>
    <p:sldId id="265" r:id="rId9"/>
    <p:sldId id="267" r:id="rId10"/>
    <p:sldId id="258" r:id="rId11"/>
    <p:sldId id="276" r:id="rId12"/>
    <p:sldId id="259" r:id="rId13"/>
    <p:sldId id="262" r:id="rId14"/>
    <p:sldId id="263" r:id="rId15"/>
    <p:sldId id="264" r:id="rId16"/>
    <p:sldId id="269" r:id="rId17"/>
    <p:sldId id="270" r:id="rId18"/>
    <p:sldId id="26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2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ACA89-9184-4AED-AC9C-745256950343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EFCBA-9463-474F-BDCE-D0E2E45C6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ACA89-9184-4AED-AC9C-745256950343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EFCBA-9463-474F-BDCE-D0E2E45C6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ACA89-9184-4AED-AC9C-745256950343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EFCBA-9463-474F-BDCE-D0E2E45C6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ACA89-9184-4AED-AC9C-745256950343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EFCBA-9463-474F-BDCE-D0E2E45C6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ACA89-9184-4AED-AC9C-745256950343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EFCBA-9463-474F-BDCE-D0E2E45C6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ACA89-9184-4AED-AC9C-745256950343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EFCBA-9463-474F-BDCE-D0E2E45C6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ACA89-9184-4AED-AC9C-745256950343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EFCBA-9463-474F-BDCE-D0E2E45C6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ACA89-9184-4AED-AC9C-745256950343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EFCBA-9463-474F-BDCE-D0E2E45C6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ACA89-9184-4AED-AC9C-745256950343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EFCBA-9463-474F-BDCE-D0E2E45C6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ACA89-9184-4AED-AC9C-745256950343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EFCBA-9463-474F-BDCE-D0E2E45C6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ACA89-9184-4AED-AC9C-745256950343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79EFCBA-9463-474F-BDCE-D0E2E45C6C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9ACA89-9184-4AED-AC9C-745256950343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79EFCBA-9463-474F-BDCE-D0E2E45C6CA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04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</a:t>
            </a:r>
            <a:r>
              <a:rPr lang="ru-RU" sz="1500" dirty="0" smtClean="0"/>
              <a:t>Муниципальное бюджетное дошкольное образовательное учреждение «Детский сад общеразвивающего вида с приоритетным осуществлением деятельности по социально-личностному  развитию детей №20 «Росинка» г.Моршанска</a:t>
            </a: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Доклад из опыта работы</a:t>
            </a:r>
            <a:endParaRPr lang="ru-RU" dirty="0"/>
          </a:p>
          <a:p>
            <a:pPr>
              <a:buNone/>
            </a:pPr>
            <a:r>
              <a:rPr lang="ru-RU" b="1" dirty="0"/>
              <a:t>« Формирование здорового образа жизни у детей дошкольного возраста посредством </a:t>
            </a:r>
            <a:r>
              <a:rPr lang="ru-RU" b="1" dirty="0" err="1"/>
              <a:t>здоровьесберегающих</a:t>
            </a:r>
            <a:r>
              <a:rPr lang="ru-RU" b="1" dirty="0"/>
              <a:t> приёмов»</a:t>
            </a:r>
            <a:endParaRPr lang="ru-RU" dirty="0"/>
          </a:p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pPr>
              <a:buNone/>
            </a:pPr>
            <a:r>
              <a:rPr lang="ru-RU" dirty="0" smtClean="0"/>
              <a:t>                              Инструктор по ф.к </a:t>
            </a:r>
            <a:r>
              <a:rPr lang="ru-RU" dirty="0" err="1" smtClean="0"/>
              <a:t>Чинина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459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36707" y="692696"/>
            <a:ext cx="7563685" cy="54334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4a98ff540f0d0fc7ff805958e68db96e-V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123728" y="548680"/>
            <a:ext cx="4536504" cy="59391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465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44686" y="692696"/>
            <a:ext cx="7683697" cy="54334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571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36707" y="836712"/>
            <a:ext cx="7203645" cy="528945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" name="Рисунок 10" descr="20151126_09440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5652120" cy="4285313"/>
          </a:xfrm>
          <a:prstGeom prst="rect">
            <a:avLst/>
          </a:prstGeom>
        </p:spPr>
      </p:pic>
      <p:pic>
        <p:nvPicPr>
          <p:cNvPr id="8" name="Содержимое 7" descr="20151126_095335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 rot="5400000">
            <a:off x="4585339" y="2083005"/>
            <a:ext cx="4508810" cy="4608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572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051720" y="692696"/>
            <a:ext cx="4968552" cy="528945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497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83568" y="620688"/>
            <a:ext cx="7344816" cy="53372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498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27584" y="908720"/>
            <a:ext cx="7416824" cy="51845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5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986726" y="1268760"/>
            <a:ext cx="7329689" cy="485740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_20180409_11042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47670" y="1124744"/>
            <a:ext cx="3618402" cy="48245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IMG_20180409_11050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76056" y="1052736"/>
            <a:ext cx="3685338" cy="49137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180409_11054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860032" y="980728"/>
            <a:ext cx="3816424" cy="52220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20180409_11062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9552" y="980728"/>
            <a:ext cx="3975906" cy="53012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20170202_11083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59632" y="860714"/>
            <a:ext cx="7056784" cy="53765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_541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492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20170202_11174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70278" y="1935163"/>
            <a:ext cx="7803444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100083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860032" y="0"/>
            <a:ext cx="4283968" cy="3342437"/>
          </a:xfrm>
        </p:spPr>
      </p:pic>
      <p:pic>
        <p:nvPicPr>
          <p:cNvPr id="5" name="Рисунок 4" descr="P100082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2636912"/>
            <a:ext cx="4751512" cy="35636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20180313_0908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9" y="980729"/>
            <a:ext cx="6545700" cy="48245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158</TotalTime>
  <Words>25</Words>
  <Application>Microsoft Office PowerPoint</Application>
  <PresentationFormat>Экран (4:3)</PresentationFormat>
  <Paragraphs>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WINU7</dc:creator>
  <cp:lastModifiedBy>Чинин</cp:lastModifiedBy>
  <cp:revision>5</cp:revision>
  <dcterms:created xsi:type="dcterms:W3CDTF">2018-04-09T08:24:50Z</dcterms:created>
  <dcterms:modified xsi:type="dcterms:W3CDTF">2018-06-24T13:41:39Z</dcterms:modified>
</cp:coreProperties>
</file>