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9" r:id="rId4"/>
    <p:sldId id="270" r:id="rId5"/>
    <p:sldId id="266" r:id="rId6"/>
    <p:sldId id="267" r:id="rId7"/>
    <p:sldId id="273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63DF3-12F0-4981-9609-ED31659BA569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08B2F-2C33-4CCD-AC15-06CC7A2D1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54731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664"/>
            <a:ext cx="6400800" cy="523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дим\Desktop\кар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05" y="73158"/>
            <a:ext cx="8832775" cy="6668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адим\Desktop\кар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адим\Desktop\война 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9" y="0"/>
            <a:ext cx="90954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esktop\победв 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47729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Вадим\Desktop\вечный огонь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Вадим\Desktop\инута молчант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адим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C:\Users\Вадим\Desktop\побе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DNS</cp:lastModifiedBy>
  <cp:revision>33</cp:revision>
  <dcterms:created xsi:type="dcterms:W3CDTF">2017-05-01T09:43:23Z</dcterms:created>
  <dcterms:modified xsi:type="dcterms:W3CDTF">2018-06-24T19:38:09Z</dcterms:modified>
</cp:coreProperties>
</file>