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514342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13176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507679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659792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716785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470804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99508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424657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698201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1189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846518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AA0C5-B514-409F-81BA-666B0E2B35D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8C007-EFC0-4D99-95C9-3497CDF1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854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лена\Downloads\картинка фокусн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3284984"/>
            <a:ext cx="3024336" cy="295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620688"/>
            <a:ext cx="5832648" cy="244827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Математические фокусы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501008"/>
            <a:ext cx="3888432" cy="237626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Выполнил Фиалко Сергей</a:t>
            </a:r>
          </a:p>
          <a:p>
            <a:r>
              <a:rPr lang="ru-RU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ченик 8 класса</a:t>
            </a:r>
          </a:p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ГБОУ школы-интерната №115</a:t>
            </a:r>
          </a:p>
          <a:p>
            <a:r>
              <a:rPr lang="ru-RU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г.о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Самара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96945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9224" y="692696"/>
            <a:ext cx="5616624" cy="528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5A565F"/>
                </a:solidFill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Arial Black" pitchFamily="34" charset="0"/>
                <a:ea typeface="Calibri"/>
                <a:cs typeface="Times New Roman"/>
              </a:rPr>
              <a:t>М</a:t>
            </a:r>
            <a:r>
              <a:rPr lang="ru-RU" sz="2800" b="1" i="1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атематика скучная и трудная наука.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Вовсе нет!</a:t>
            </a:r>
            <a:r>
              <a:rPr lang="ru-RU" sz="2800" b="1" i="1" dirty="0" smtClean="0">
                <a:solidFill>
                  <a:srgbClr val="002060"/>
                </a:solidFill>
                <a:latin typeface="Arial Black" pitchFamily="34" charset="0"/>
                <a:ea typeface="Calibri"/>
                <a:cs typeface="Times New Roman"/>
              </a:rPr>
              <a:t> </a:t>
            </a:r>
            <a:endParaRPr lang="ru-RU" sz="2800" b="1" i="1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Arial Black" pitchFamily="34" charset="0"/>
                <a:ea typeface="Calibri"/>
              </a:rPr>
              <a:t>М</a:t>
            </a:r>
            <a:r>
              <a:rPr lang="ru-RU" sz="2800" b="1" i="1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</a:rPr>
              <a:t>ир чисел и примеров гораздо интереснее, чем кажется на первый взгляд. Хочешь почувствовать себя фокусником и вызывать восхищение и удивление у друзей? Тогда вперед! </a:t>
            </a:r>
            <a:endParaRPr lang="ru-RU" sz="28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407064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9114" y="980728"/>
            <a:ext cx="5433325" cy="9361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угадаю сколько тебе лет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2204864"/>
            <a:ext cx="554461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Проверь размер своей обуви и добавь к нему два нуля. Например, у Тебя 37-й размер ноги. Добавь два  нуля, результат будет 3700.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Отними от полученного результата год своего рождения.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Добавь к полученному числу нынешний год.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Внимательно посмотри на последние две цифры числа. Не показались ли они Тебе знакомыми? Ну, конечно! Именно эти цифры показывают, сколько Тебе лет.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180183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313589"/>
            <a:ext cx="5616624" cy="864096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1200"/>
              </a:spcAft>
            </a:pPr>
            <a:r>
              <a:rPr lang="ru-RU" b="1" i="1" kern="1800" dirty="0">
                <a:solidFill>
                  <a:schemeClr val="accent3">
                    <a:lumMod val="50000"/>
                  </a:schemeClr>
                </a:solidFill>
                <a:latin typeface="Arial"/>
                <a:ea typeface="Times New Roman"/>
                <a:cs typeface="Times New Roman"/>
              </a:rPr>
              <a:t>Математическое колдовство</a:t>
            </a:r>
            <a:endParaRPr lang="ru-RU" sz="1100" i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7851" y="126876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  <a:ea typeface="Calibri"/>
              </a:rPr>
              <a:t>С помощью этого фокуса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  <a:ea typeface="Calibri"/>
              </a:rPr>
              <a:t> 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  <a:ea typeface="Calibri"/>
              </a:rPr>
              <a:t>Ты сможешь безошибочно посчитать , сколько братьев и сестер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  <a:ea typeface="Calibri"/>
              </a:rPr>
              <a:t> 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  <a:ea typeface="Calibri"/>
              </a:rPr>
              <a:t>у твоих знакомых, не спрашивая их об этом. </a:t>
            </a: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Рисунок 7" descr="Братья и сестры"/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827" y="2221707"/>
            <a:ext cx="6264696" cy="66084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853882" y="2996952"/>
            <a:ext cx="6048672" cy="3639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725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Calibri"/>
              </a:rPr>
              <a:t>Необходимо, чтобы сначала Твой друг к количеству братьев добавил число 3 (но тебе результат пока не говорил).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Times New Roman"/>
              </a:rPr>
              <a:t> Затем полученное число умножил на 5 , прибавил 20 , сумму умножил на 2 .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ctr" fontAlgn="base">
              <a:lnSpc>
                <a:spcPts val="1725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Times New Roman"/>
              </a:rPr>
              <a:t>К результату  добавил еще количество сестер , плюс число 5 .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 fontAlgn="base">
              <a:lnSpc>
                <a:spcPts val="1725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/>
                <a:ea typeface="Times New Roman"/>
              </a:rPr>
              <a:t>Друг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Times New Roman"/>
              </a:rPr>
              <a:t> называет окончательный результат . </a:t>
            </a:r>
          </a:p>
          <a:p>
            <a:pPr algn="ctr" fontAlgn="base">
              <a:lnSpc>
                <a:spcPts val="1725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Times New Roman"/>
              </a:rPr>
              <a:t>Тогда дело за Тобой!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ctr" fontAlgn="base">
              <a:lnSpc>
                <a:spcPts val="1725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Times New Roman"/>
              </a:rPr>
              <a:t>От полученного числа отними 75 (конечно, другу об этом ничего не говори). Двузначное число , которое Ты получишь, укажет на состав семьи: первая цифра - количество братьев, вторая - сестер .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algn="ctr" fontAlgn="base">
              <a:lnSpc>
                <a:spcPts val="1725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/>
                <a:ea typeface="Times New Roman"/>
              </a:rPr>
              <a:t>Вот как все просто!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9448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9839" y="680336"/>
            <a:ext cx="5400600" cy="707886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 число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1700808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Попросите любого зрителя задумать число. Потом это число зритель должен умножить на 2, прибавить к результату 8, 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Елена\Downloads\картинка фокусн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65599"/>
            <a:ext cx="3024336" cy="295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3848" y="3573016"/>
            <a:ext cx="31683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 smtClean="0">
                <a:solidFill>
                  <a:srgbClr val="CC0000"/>
                </a:solidFill>
                <a:effectLst/>
                <a:latin typeface="Arial Black" pitchFamily="34" charset="0"/>
              </a:rPr>
              <a:t>разделить результат на 2 и задуманное число отнять. </a:t>
            </a:r>
            <a:endParaRPr lang="ru-RU" sz="2400" dirty="0" smtClean="0">
              <a:solidFill>
                <a:srgbClr val="CC0000"/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CC0000"/>
                </a:solidFill>
                <a:latin typeface="Arial Black" pitchFamily="34" charset="0"/>
              </a:rPr>
              <a:t>В результате вы смело </a:t>
            </a:r>
            <a:r>
              <a:rPr lang="ru-RU" sz="2400" dirty="0">
                <a:solidFill>
                  <a:srgbClr val="CC0000"/>
                </a:solidFill>
                <a:latin typeface="Arial Black" pitchFamily="34" charset="0"/>
              </a:rPr>
              <a:t>называете число 4.</a:t>
            </a:r>
          </a:p>
        </p:txBody>
      </p:sp>
    </p:spTree>
    <p:extLst>
      <p:ext uri="{BB962C8B-B14F-4D97-AF65-F5344CB8AC3E}">
        <p14:creationId xmlns:p14="http://schemas.microsoft.com/office/powerpoint/2010/main" val="37905104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166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Математические фокусы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11</cp:revision>
  <dcterms:created xsi:type="dcterms:W3CDTF">2018-06-24T15:57:33Z</dcterms:created>
  <dcterms:modified xsi:type="dcterms:W3CDTF">2018-06-24T17:47:32Z</dcterms:modified>
</cp:coreProperties>
</file>