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333B4F-0A8E-4A47-812E-AD4DC51D133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8BC8DBB-867C-436C-8973-1E54871F396E}">
      <dgm:prSet/>
      <dgm:spPr/>
      <dgm:t>
        <a:bodyPr/>
        <a:lstStyle/>
        <a:p>
          <a:pPr rtl="0"/>
          <a:r>
            <a:rPr lang="ru-RU" b="1" smtClean="0"/>
            <a:t>Спасибо за  внимание!</a:t>
          </a:r>
          <a:endParaRPr lang="ru-RU"/>
        </a:p>
      </dgm:t>
    </dgm:pt>
    <dgm:pt modelId="{F943BD47-AA23-463E-81D8-D5836EE6AE98}" type="parTrans" cxnId="{87D8DCCA-5D56-4D23-A567-C27716509E4E}">
      <dgm:prSet/>
      <dgm:spPr/>
      <dgm:t>
        <a:bodyPr/>
        <a:lstStyle/>
        <a:p>
          <a:endParaRPr lang="ru-RU"/>
        </a:p>
      </dgm:t>
    </dgm:pt>
    <dgm:pt modelId="{6C9816CA-32D3-4C45-9FD7-14944A3CC131}" type="sibTrans" cxnId="{87D8DCCA-5D56-4D23-A567-C27716509E4E}">
      <dgm:prSet/>
      <dgm:spPr/>
      <dgm:t>
        <a:bodyPr/>
        <a:lstStyle/>
        <a:p>
          <a:endParaRPr lang="ru-RU"/>
        </a:p>
      </dgm:t>
    </dgm:pt>
    <dgm:pt modelId="{298DFD4E-DAC7-4256-9CE0-4408665AFA42}" type="pres">
      <dgm:prSet presAssocID="{E8333B4F-0A8E-4A47-812E-AD4DC51D13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02D2F9-7320-4D53-A9B5-A91CC56762C6}" type="pres">
      <dgm:prSet presAssocID="{08BC8DBB-867C-436C-8973-1E54871F396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B06702-3658-4F8A-84B5-004A2D5F51BF}" type="presOf" srcId="{08BC8DBB-867C-436C-8973-1E54871F396E}" destId="{7402D2F9-7320-4D53-A9B5-A91CC56762C6}" srcOrd="0" destOrd="0" presId="urn:microsoft.com/office/officeart/2005/8/layout/vList2"/>
    <dgm:cxn modelId="{87D8DCCA-5D56-4D23-A567-C27716509E4E}" srcId="{E8333B4F-0A8E-4A47-812E-AD4DC51D1333}" destId="{08BC8DBB-867C-436C-8973-1E54871F396E}" srcOrd="0" destOrd="0" parTransId="{F943BD47-AA23-463E-81D8-D5836EE6AE98}" sibTransId="{6C9816CA-32D3-4C45-9FD7-14944A3CC131}"/>
    <dgm:cxn modelId="{1EDF9F70-43C6-414A-A308-47447EEF99C8}" type="presOf" srcId="{E8333B4F-0A8E-4A47-812E-AD4DC51D1333}" destId="{298DFD4E-DAC7-4256-9CE0-4408665AFA42}" srcOrd="0" destOrd="0" presId="urn:microsoft.com/office/officeart/2005/8/layout/vList2"/>
    <dgm:cxn modelId="{B5449AEB-6772-4ABB-9670-A0A35D4F48C9}" type="presParOf" srcId="{298DFD4E-DAC7-4256-9CE0-4408665AFA42}" destId="{7402D2F9-7320-4D53-A9B5-A91CC56762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2D2F9-7320-4D53-A9B5-A91CC56762C6}">
      <dsp:nvSpPr>
        <dsp:cNvPr id="0" name=""/>
        <dsp:cNvSpPr/>
      </dsp:nvSpPr>
      <dsp:spPr>
        <a:xfrm>
          <a:off x="0" y="270899"/>
          <a:ext cx="7851648" cy="1287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smtClean="0"/>
            <a:t>Спасибо за  внимание!</a:t>
          </a:r>
          <a:endParaRPr lang="ru-RU" sz="5500" kern="1200"/>
        </a:p>
      </dsp:txBody>
      <dsp:txXfrm>
        <a:off x="62826" y="333725"/>
        <a:ext cx="7725996" cy="1161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Презентация «Инновации развивающей среды»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Подготовила: Ведерникова О.В.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Чебанова</a:t>
            </a:r>
            <a:r>
              <a:rPr lang="ru-RU" dirty="0" smtClean="0">
                <a:solidFill>
                  <a:schemeClr val="tx1"/>
                </a:solidFill>
              </a:rPr>
              <a:t> Л.И.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80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5000">
        <p:wipe/>
      </p:transition>
    </mc:Choice>
    <mc:Fallback xmlns="">
      <p:transition advClick="0" advTm="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«Попади в корзину»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: Развитие ловкости, навыков точного попадания в цель.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52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92" y="1920875"/>
            <a:ext cx="3325416" cy="44338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792" y="1920875"/>
            <a:ext cx="3325416" cy="4433888"/>
          </a:xfrm>
        </p:spPr>
      </p:pic>
    </p:spTree>
    <p:extLst>
      <p:ext uri="{BB962C8B-B14F-4D97-AF65-F5344CB8AC3E}">
        <p14:creationId xmlns:p14="http://schemas.microsoft.com/office/powerpoint/2010/main" val="343106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«Ходунки»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Предназначены для выполнения основных видов движения, для развития координации, для самостоятельной игровой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62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  <p:extLst>
      <p:ext uri="{BB962C8B-B14F-4D97-AF65-F5344CB8AC3E}">
        <p14:creationId xmlns:p14="http://schemas.microsoft.com/office/powerpoint/2010/main" val="26710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«Ветерок в бутылке»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Целью данного тренажера является развитие органов дыхания.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42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  <p:extLst>
      <p:ext uri="{BB962C8B-B14F-4D97-AF65-F5344CB8AC3E}">
        <p14:creationId xmlns:p14="http://schemas.microsoft.com/office/powerpoint/2010/main" val="218091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33400" y="1371600"/>
          <a:ext cx="7851648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35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«Гантели»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Способствовать развитию силовых качеств, ловкости, быстроты реакции, выносливости. Упражнения с физкультурным пособием «Гантели»  способствует выработке координации движений, активизирует деятельность анализаторных систем и влияет на речевое и умственное развитие.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61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0768"/>
            <a:ext cx="5544616" cy="5112568"/>
          </a:xfrm>
        </p:spPr>
      </p:pic>
    </p:spTree>
    <p:extLst>
      <p:ext uri="{BB962C8B-B14F-4D97-AF65-F5344CB8AC3E}">
        <p14:creationId xmlns:p14="http://schemas.microsoft.com/office/powerpoint/2010/main" val="171971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«Бильбоке»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Эта игра предназначена для развития ловкости, координации движений, внимания, глазомера и настойчивости.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151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431" y="1935163"/>
            <a:ext cx="6413138" cy="4389437"/>
          </a:xfrm>
        </p:spPr>
      </p:pic>
    </p:spTree>
    <p:extLst>
      <p:ext uri="{BB962C8B-B14F-4D97-AF65-F5344CB8AC3E}">
        <p14:creationId xmlns:p14="http://schemas.microsoft.com/office/powerpoint/2010/main" val="416178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«Игры- </a:t>
            </a:r>
            <a:r>
              <a:rPr lang="ru-RU" dirty="0" err="1" smtClean="0"/>
              <a:t>моталочки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Эти игры используются для эффективной тренировки мелкой моторики пальцев. В процессе игры совершенствуется </a:t>
            </a:r>
            <a:r>
              <a:rPr lang="ru-RU" dirty="0" err="1" smtClean="0"/>
              <a:t>ловкость,координация</a:t>
            </a:r>
            <a:r>
              <a:rPr lang="ru-RU" dirty="0" smtClean="0"/>
              <a:t> и быстрота движений.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47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  <p:extLst>
      <p:ext uri="{BB962C8B-B14F-4D97-AF65-F5344CB8AC3E}">
        <p14:creationId xmlns:p14="http://schemas.microsoft.com/office/powerpoint/2010/main" val="205585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«Гвоздики и </a:t>
            </a:r>
            <a:r>
              <a:rPr lang="ru-RU" dirty="0" err="1" smtClean="0"/>
              <a:t>резиночки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Развитие мелкой моторики, цветового и пространственного восприятия, воображения. Закреплять знания разнообразных геометрических </a:t>
            </a:r>
            <a:r>
              <a:rPr lang="ru-RU" dirty="0" err="1" smtClean="0"/>
              <a:t>фигур,линий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35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61" y="1935163"/>
            <a:ext cx="3292077" cy="4389437"/>
          </a:xfrm>
        </p:spPr>
      </p:pic>
    </p:spTree>
    <p:extLst>
      <p:ext uri="{BB962C8B-B14F-4D97-AF65-F5344CB8AC3E}">
        <p14:creationId xmlns:p14="http://schemas.microsoft.com/office/powerpoint/2010/main" val="427398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175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«Инновации развивающей среды» </vt:lpstr>
      <vt:lpstr>«Гантели»</vt:lpstr>
      <vt:lpstr>Презентация PowerPoint</vt:lpstr>
      <vt:lpstr>Игра «Бильбоке»</vt:lpstr>
      <vt:lpstr>Презентация PowerPoint</vt:lpstr>
      <vt:lpstr>«Игры- моталочки»</vt:lpstr>
      <vt:lpstr>Презентация PowerPoint</vt:lpstr>
      <vt:lpstr>Игра «Гвоздики и резиночки»</vt:lpstr>
      <vt:lpstr>Презентация PowerPoint</vt:lpstr>
      <vt:lpstr>«Попади в корзину»</vt:lpstr>
      <vt:lpstr>Презентация PowerPoint</vt:lpstr>
      <vt:lpstr>«Ходунки»</vt:lpstr>
      <vt:lpstr>Презентация PowerPoint</vt:lpstr>
      <vt:lpstr>«Ветерок в бутылке»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«Инновации развивающей среды» </dc:title>
  <dc:creator>оксана</dc:creator>
  <cp:lastModifiedBy>оксана</cp:lastModifiedBy>
  <cp:revision>6</cp:revision>
  <dcterms:created xsi:type="dcterms:W3CDTF">2018-06-14T05:34:44Z</dcterms:created>
  <dcterms:modified xsi:type="dcterms:W3CDTF">2018-06-14T06:23:52Z</dcterms:modified>
</cp:coreProperties>
</file>