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54" y="-108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4121" y="5351905"/>
            <a:ext cx="2016224" cy="9005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700" y="788534"/>
            <a:ext cx="11526365" cy="59368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30426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8" y="3886200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904" y="1412776"/>
            <a:ext cx="1697331" cy="7920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609" y="3501772"/>
            <a:ext cx="2584293" cy="335622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484" y="162556"/>
            <a:ext cx="915816" cy="17064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39"/>
            <a:ext cx="2673191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39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2833" y="5791342"/>
            <a:ext cx="1921396" cy="8582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46" y="295164"/>
            <a:ext cx="1388725" cy="6480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21" y="5510919"/>
            <a:ext cx="1285774" cy="120434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1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3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2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2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2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7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7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4881" y="4581128"/>
            <a:ext cx="1648189" cy="21405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065" y="6021288"/>
            <a:ext cx="1420564" cy="6345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1793" y="4980325"/>
            <a:ext cx="1512168" cy="16754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1917" y="188640"/>
            <a:ext cx="597635" cy="11136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2" y="273051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1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microsoft.com/office/2007/relationships/hdphoto" Target="../media/hdphoto2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600201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56351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62401"/>
            <a:ext cx="11913171" cy="74338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593" y="1334011"/>
            <a:ext cx="4251998" cy="55220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1" y="620688"/>
            <a:ext cx="3841577" cy="17927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175" y="5560691"/>
            <a:ext cx="2857500" cy="1276350"/>
          </a:xfrm>
          <a:prstGeom prst="rect">
            <a:avLst/>
          </a:prstGeom>
        </p:spPr>
      </p:pic>
      <p:sp>
        <p:nvSpPr>
          <p:cNvPr id="12" name="Прямоугольник 11"/>
          <p:cNvSpPr/>
          <p:nvPr userDrawn="1"/>
        </p:nvSpPr>
        <p:spPr>
          <a:xfrm>
            <a:off x="0" y="0"/>
            <a:ext cx="11880849" cy="687141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мка 13"/>
          <p:cNvSpPr/>
          <p:nvPr userDrawn="1"/>
        </p:nvSpPr>
        <p:spPr>
          <a:xfrm>
            <a:off x="0" y="0"/>
            <a:ext cx="11880850" cy="6871419"/>
          </a:xfrm>
          <a:prstGeom prst="frame">
            <a:avLst>
              <a:gd name="adj1" fmla="val 2242"/>
            </a:avLst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6608/200418627.a8/0_129ef7_c102e07f_M.png" TargetMode="External"/><Relationship Id="rId3" Type="http://schemas.openxmlformats.org/officeDocument/2006/relationships/hyperlink" Target="https://img-fotki.yandex.ru/get/9835/16969765.1eb/0_8be80_ad2935f9_L.png" TargetMode="External"/><Relationship Id="rId7" Type="http://schemas.openxmlformats.org/officeDocument/2006/relationships/hyperlink" Target="https://img-fotki.yandex.ru/get/4600/200418627.a8/0_129eeb_7cd65632_M.png" TargetMode="External"/><Relationship Id="rId2" Type="http://schemas.openxmlformats.org/officeDocument/2006/relationships/hyperlink" Target="https://img-fotki.yandex.ru/get/371503/200418627.1f9/0_1af79e_a6b6c5e8_M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4.pic4you.ru/y2016/06-29/24687/5657692-thumb.png" TargetMode="External"/><Relationship Id="rId5" Type="http://schemas.openxmlformats.org/officeDocument/2006/relationships/hyperlink" Target="https://img-fotki.yandex.ru/get/9819/16969765.203/0_8d105_32ad4869_M.png" TargetMode="External"/><Relationship Id="rId10" Type="http://schemas.openxmlformats.org/officeDocument/2006/relationships/hyperlink" Target="https://img-fotki.yandex.ru/get/6513/16969765.4d/0_690ae_3a34a4fc_M.png" TargetMode="External"/><Relationship Id="rId4" Type="http://schemas.openxmlformats.org/officeDocument/2006/relationships/hyperlink" Target="https://img-fotki.yandex.ru/get/6607/16969765.19/0_66dcd_71235591_L.png" TargetMode="External"/><Relationship Id="rId9" Type="http://schemas.openxmlformats.org/officeDocument/2006/relationships/hyperlink" Target="https://img-fotki.yandex.ru/get/9817/200418627.a8/0_129ee3_e9026865_M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09211" y="35361"/>
            <a:ext cx="8114657" cy="1538883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Шаблон для создания презентаций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«Путешествие»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9944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07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17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ИСТОЧНИКИ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043" y="1600201"/>
            <a:ext cx="10692765" cy="2116831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 smtClean="0">
                <a:hlinkClick r:id="rId2"/>
              </a:rPr>
              <a:t>https</a:t>
            </a:r>
            <a:r>
              <a:rPr lang="ru-RU" sz="1400" dirty="0">
                <a:hlinkClick r:id="rId2"/>
              </a:rPr>
              <a:t>://</a:t>
            </a:r>
            <a:r>
              <a:rPr lang="ru-RU" sz="1400" dirty="0" smtClean="0">
                <a:hlinkClick r:id="rId2"/>
              </a:rPr>
              <a:t>img-fotki.yandex.ru/get/371503/200418627.1f9/0_1af79e_a6b6c5e8_M.png</a:t>
            </a:r>
            <a:r>
              <a:rPr lang="ru-RU" sz="1400" dirty="0" smtClean="0"/>
              <a:t>    </a:t>
            </a:r>
            <a:r>
              <a:rPr lang="ru-RU" sz="1400" dirty="0"/>
              <a:t>фон</a:t>
            </a:r>
          </a:p>
          <a:p>
            <a:r>
              <a:rPr lang="ru-RU" sz="1400" dirty="0">
                <a:hlinkClick r:id="rId3"/>
              </a:rPr>
              <a:t>https://</a:t>
            </a:r>
            <a:r>
              <a:rPr lang="ru-RU" sz="1400" dirty="0" smtClean="0">
                <a:hlinkClick r:id="rId3"/>
              </a:rPr>
              <a:t>img-fotki.yandex.ru/get/9835/16969765.1eb/0_8be80_ad2935f9_L.png</a:t>
            </a:r>
            <a:r>
              <a:rPr lang="ru-RU" sz="1400" dirty="0" smtClean="0"/>
              <a:t>   фон</a:t>
            </a:r>
            <a:endParaRPr lang="ru-RU" sz="1400" dirty="0"/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img-fotki.yandex.ru/get/6607/16969765.19/0_66dcd_71235591_L.png</a:t>
            </a:r>
            <a:r>
              <a:rPr lang="ru-RU" sz="1400" dirty="0" smtClean="0"/>
              <a:t> волна</a:t>
            </a:r>
          </a:p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img-fotki.yandex.ru/get/9819/16969765.203/0_8d105_32ad4869_M.png</a:t>
            </a:r>
            <a:r>
              <a:rPr lang="ru-RU" sz="1400" dirty="0" smtClean="0"/>
              <a:t> лодочка с цветами</a:t>
            </a:r>
          </a:p>
          <a:p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s4.pic4you.ru/y2016/06-29/24687/5657692-thumb.png</a:t>
            </a:r>
            <a:r>
              <a:rPr lang="ru-RU" sz="1400" dirty="0" smtClean="0"/>
              <a:t> лодочка</a:t>
            </a:r>
          </a:p>
          <a:p>
            <a:r>
              <a:rPr lang="en-US" sz="1400" dirty="0">
                <a:hlinkClick r:id="rId7"/>
              </a:rPr>
              <a:t>https://</a:t>
            </a:r>
            <a:r>
              <a:rPr lang="en-US" sz="1400" dirty="0" smtClean="0">
                <a:hlinkClick r:id="rId7"/>
              </a:rPr>
              <a:t>img-fotki.yandex.ru/get/4600/200418627.a8/0_129eeb_7cd65632_M.png</a:t>
            </a:r>
            <a:r>
              <a:rPr lang="ru-RU" sz="1400" dirty="0" smtClean="0"/>
              <a:t> чайка</a:t>
            </a:r>
          </a:p>
          <a:p>
            <a:r>
              <a:rPr lang="en-US" sz="1400" dirty="0">
                <a:hlinkClick r:id="rId8"/>
              </a:rPr>
              <a:t>https://</a:t>
            </a:r>
            <a:r>
              <a:rPr lang="en-US" sz="1400" dirty="0" smtClean="0">
                <a:hlinkClick r:id="rId8"/>
              </a:rPr>
              <a:t>img-fotki.yandex.ru/get/6608/200418627.a8/0_129ef7_c102e07f_M.png</a:t>
            </a:r>
            <a:r>
              <a:rPr lang="ru-RU" sz="1400" dirty="0" smtClean="0"/>
              <a:t> бочки</a:t>
            </a:r>
          </a:p>
          <a:p>
            <a:r>
              <a:rPr lang="en-US" sz="1400" dirty="0">
                <a:hlinkClick r:id="rId9"/>
              </a:rPr>
              <a:t>https://</a:t>
            </a:r>
            <a:r>
              <a:rPr lang="en-US" sz="1400" dirty="0" smtClean="0">
                <a:hlinkClick r:id="rId9"/>
              </a:rPr>
              <a:t>img-fotki.yandex.ru/get/9817/200418627.a8/0_129ee3_e9026865_M.png</a:t>
            </a:r>
            <a:r>
              <a:rPr lang="ru-RU" sz="1400" dirty="0" smtClean="0"/>
              <a:t> колокол</a:t>
            </a:r>
          </a:p>
          <a:p>
            <a:r>
              <a:rPr lang="en-US" sz="1400" dirty="0">
                <a:hlinkClick r:id="rId10"/>
              </a:rPr>
              <a:t>https://</a:t>
            </a:r>
            <a:r>
              <a:rPr lang="en-US" sz="1400" dirty="0" smtClean="0">
                <a:hlinkClick r:id="rId10"/>
              </a:rPr>
              <a:t>img-fotki.yandex.ru/get/6513/16969765.4d/0_690ae_3a34a4fc_M.png</a:t>
            </a:r>
            <a:r>
              <a:rPr lang="ru-RU" sz="1400" dirty="0" smtClean="0"/>
              <a:t> бутылка с рыбкой</a:t>
            </a:r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94946" y="40466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969" y="3789040"/>
            <a:ext cx="59404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Составитель:</a:t>
            </a:r>
          </a:p>
          <a:p>
            <a:r>
              <a:rPr lang="ru-RU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Слиткова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Галина Анатольевна</a:t>
            </a: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 начальных классов</a:t>
            </a: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МАОУ СОШ №35</a:t>
            </a: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24488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63</Words>
  <Application>Microsoft Office PowerPoint</Application>
  <PresentationFormat>Произвольный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8</cp:revision>
  <dcterms:created xsi:type="dcterms:W3CDTF">2018-06-20T16:58:01Z</dcterms:created>
  <dcterms:modified xsi:type="dcterms:W3CDTF">2018-06-23T06:53:56Z</dcterms:modified>
</cp:coreProperties>
</file>