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57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7B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8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microsoft.com/office/2007/relationships/hdphoto" Target="../media/hdphoto3.wdp"/><Relationship Id="rId4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6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409704"/>
            <a:ext cx="6120680" cy="605947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1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1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158" y="4535543"/>
            <a:ext cx="1170482" cy="1933636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740352" y="4537192"/>
            <a:ext cx="1169987" cy="1931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V="1">
            <a:off x="-1590638" y="4587631"/>
            <a:ext cx="3384337" cy="20306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60" y="404663"/>
            <a:ext cx="190101" cy="3189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41594" y="404665"/>
            <a:ext cx="201613" cy="3382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 userDrawn="1"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95"/>
          <a:stretch/>
        </p:blipFill>
        <p:spPr bwMode="auto">
          <a:xfrm>
            <a:off x="8941592" y="3860503"/>
            <a:ext cx="202408" cy="2997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2679730" y="6014675"/>
            <a:ext cx="735753" cy="77176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5179754"/>
            <a:ext cx="1904762" cy="1669842"/>
          </a:xfrm>
          <a:prstGeom prst="rect">
            <a:avLst/>
          </a:prstGeom>
        </p:spPr>
      </p:pic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6682" y="6050205"/>
            <a:ext cx="731837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1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3" y="6253194"/>
            <a:ext cx="576064" cy="604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6719" y="6254750"/>
            <a:ext cx="573087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6253194"/>
            <a:ext cx="573087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034757" y="4727894"/>
            <a:ext cx="2859038" cy="794812"/>
          </a:xfrm>
          <a:prstGeom prst="rect">
            <a:avLst/>
          </a:prstGeom>
        </p:spPr>
      </p:pic>
      <p:pic>
        <p:nvPicPr>
          <p:cNvPr id="3077" name="Picture 5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8411367" y="404664"/>
            <a:ext cx="792163" cy="2859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colorTemperature colorTemp="31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516216" y="2484786"/>
            <a:ext cx="2381250" cy="393382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428" y="2406900"/>
            <a:ext cx="2496001" cy="41233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1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39686" y="3284984"/>
            <a:ext cx="9036496" cy="314470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538" y="836714"/>
            <a:ext cx="9034463" cy="314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828890">
            <a:off x="-161024" y="770812"/>
            <a:ext cx="3432434" cy="1152128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06491">
            <a:off x="3639966" y="4513115"/>
            <a:ext cx="3560763" cy="2693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Овал 8"/>
          <p:cNvSpPr/>
          <p:nvPr userDrawn="1"/>
        </p:nvSpPr>
        <p:spPr>
          <a:xfrm>
            <a:off x="-540568" y="-244574"/>
            <a:ext cx="10297144" cy="7980490"/>
          </a:xfrm>
          <a:prstGeom prst="ellipse">
            <a:avLst/>
          </a:prstGeom>
          <a:solidFill>
            <a:schemeClr val="bg1">
              <a:alpha val="83000"/>
            </a:schemeClr>
          </a:solidFill>
          <a:ln>
            <a:noFill/>
          </a:ln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img-fotki.yandex.ru/get/5107/200418627.9/0_1078f0_7fff9963_M.png" TargetMode="External"/><Relationship Id="rId3" Type="http://schemas.openxmlformats.org/officeDocument/2006/relationships/hyperlink" Target="https://img-fotki.yandex.ru/get/371503/200418627.1f9/0_1af79e_a6b6c5e8_M.png" TargetMode="External"/><Relationship Id="rId7" Type="http://schemas.openxmlformats.org/officeDocument/2006/relationships/hyperlink" Target="http://kira-scrap.ru/KATALOG/ZVETY/1/0_8a6d0_3e74b870_M.png" TargetMode="External"/><Relationship Id="rId2" Type="http://schemas.openxmlformats.org/officeDocument/2006/relationships/hyperlink" Target="https://img-fotki.yandex.ru/get/6412/16969765.6a/0_6972d_2d402e93_M.p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mg-fotki.yandex.ru/get/467315/200418627.1ec/0_1aca4a_9fd092ee_L.png" TargetMode="External"/><Relationship Id="rId5" Type="http://schemas.openxmlformats.org/officeDocument/2006/relationships/hyperlink" Target="https://img-fotki.yandex.ru/get/5353/200418627.75/0_11dddd_a4764bf8_L.png" TargetMode="External"/><Relationship Id="rId10" Type="http://schemas.openxmlformats.org/officeDocument/2006/relationships/hyperlink" Target="http://s4.pic4you.ru/y2015/04-29/24687/5025307-thumb.png" TargetMode="External"/><Relationship Id="rId4" Type="http://schemas.openxmlformats.org/officeDocument/2006/relationships/hyperlink" Target="https://img-fotki.yandex.ru/get/9835/16969765.1eb/0_8be80_ad2935f9_L.png" TargetMode="External"/><Relationship Id="rId9" Type="http://schemas.openxmlformats.org/officeDocument/2006/relationships/hyperlink" Target="https://img-fotki.yandex.ru/get/5404/16969765.228/0_8f09c_4254bd79_L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645024"/>
            <a:ext cx="7772400" cy="1470025"/>
          </a:xfrm>
        </p:spPr>
        <p:txBody>
          <a:bodyPr>
            <a:normAutofit/>
          </a:bodyPr>
          <a:lstStyle/>
          <a:p>
            <a:r>
              <a:rPr lang="ru-RU" sz="8000" dirty="0" smtClean="0">
                <a:solidFill>
                  <a:srgbClr val="FFC000"/>
                </a:solidFill>
                <a:latin typeface="Mistral" panose="03090702030407020403" pitchFamily="66" charset="0"/>
              </a:rPr>
              <a:t>«Настроение»</a:t>
            </a:r>
            <a:endParaRPr lang="ru-RU" sz="8000" dirty="0">
              <a:solidFill>
                <a:srgbClr val="FFC000"/>
              </a:solidFill>
              <a:latin typeface="Mistral" panose="03090702030407020403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2132856"/>
            <a:ext cx="6400800" cy="175260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C000"/>
                </a:solidFill>
                <a:latin typeface="Mistral" panose="03090702030407020403" pitchFamily="66" charset="0"/>
              </a:rPr>
              <a:t>Шаблон </a:t>
            </a:r>
          </a:p>
          <a:p>
            <a:r>
              <a:rPr lang="ru-RU" sz="4400" b="1" dirty="0" smtClean="0">
                <a:solidFill>
                  <a:srgbClr val="FFC000"/>
                </a:solidFill>
                <a:latin typeface="Mistral" panose="03090702030407020403" pitchFamily="66" charset="0"/>
              </a:rPr>
              <a:t>для </a:t>
            </a:r>
            <a:r>
              <a:rPr lang="ru-RU" sz="4400" b="1" dirty="0">
                <a:solidFill>
                  <a:srgbClr val="FFC000"/>
                </a:solidFill>
                <a:latin typeface="Mistral" panose="03090702030407020403" pitchFamily="66" charset="0"/>
              </a:rPr>
              <a:t>создания презентаций </a:t>
            </a:r>
          </a:p>
        </p:txBody>
      </p:sp>
    </p:spTree>
    <p:extLst>
      <p:ext uri="{BB962C8B-B14F-4D97-AF65-F5344CB8AC3E}">
        <p14:creationId xmlns:p14="http://schemas.microsoft.com/office/powerpoint/2010/main" val="1930248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61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4091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40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  <a:latin typeface="Mistral" panose="03090702030407020403" pitchFamily="66" charset="0"/>
              </a:rPr>
              <a:t>ИСТОЧНИКИ</a:t>
            </a:r>
            <a:endParaRPr lang="ru-RU" dirty="0">
              <a:solidFill>
                <a:schemeClr val="tx2"/>
              </a:solidFill>
              <a:latin typeface="Mistral" panose="03090702030407020403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1" y="1600203"/>
            <a:ext cx="8229600" cy="2980926"/>
          </a:xfrm>
        </p:spPr>
        <p:txBody>
          <a:bodyPr/>
          <a:lstStyle/>
          <a:p>
            <a:r>
              <a:rPr lang="ru-RU" sz="1400" dirty="0">
                <a:hlinkClick r:id="rId2"/>
              </a:rPr>
              <a:t>https://</a:t>
            </a:r>
            <a:r>
              <a:rPr lang="ru-RU" sz="1400" dirty="0" smtClean="0">
                <a:hlinkClick r:id="rId2"/>
              </a:rPr>
              <a:t>img-fotki.yandex.ru/get/6412/16969765.6a/0_6972d_2d402e93_M.pn</a:t>
            </a:r>
            <a:r>
              <a:rPr lang="ru-RU" sz="1400" dirty="0" smtClean="0"/>
              <a:t> g </a:t>
            </a:r>
            <a:r>
              <a:rPr lang="ru-RU" sz="1400" dirty="0"/>
              <a:t>рамка</a:t>
            </a:r>
          </a:p>
          <a:p>
            <a:r>
              <a:rPr lang="ru-RU" sz="1400" dirty="0">
                <a:hlinkClick r:id="rId3"/>
              </a:rPr>
              <a:t>https://</a:t>
            </a:r>
            <a:r>
              <a:rPr lang="ru-RU" sz="1400" dirty="0" smtClean="0">
                <a:hlinkClick r:id="rId3"/>
              </a:rPr>
              <a:t>img-fotki.yandex.ru/get/371503/200418627.1f9/0_1af79e_a6b6c5e8_M.png</a:t>
            </a:r>
            <a:r>
              <a:rPr lang="ru-RU" sz="1400" dirty="0" smtClean="0"/>
              <a:t>  фон</a:t>
            </a:r>
          </a:p>
          <a:p>
            <a:r>
              <a:rPr lang="en-US" sz="1400" dirty="0">
                <a:hlinkClick r:id="rId4"/>
              </a:rPr>
              <a:t>https://</a:t>
            </a:r>
            <a:r>
              <a:rPr lang="en-US" sz="1400" dirty="0" smtClean="0">
                <a:hlinkClick r:id="rId4"/>
              </a:rPr>
              <a:t>img-fotki.yandex.ru/get/9835/16969765.1eb/0_8be80_ad2935f9_L.png</a:t>
            </a:r>
            <a:r>
              <a:rPr lang="ru-RU" sz="1400" dirty="0" smtClean="0"/>
              <a:t> фон</a:t>
            </a:r>
          </a:p>
          <a:p>
            <a:r>
              <a:rPr lang="en-US" sz="1400" dirty="0">
                <a:hlinkClick r:id="rId5"/>
              </a:rPr>
              <a:t>https://</a:t>
            </a:r>
            <a:r>
              <a:rPr lang="en-US" sz="1400" dirty="0" smtClean="0">
                <a:hlinkClick r:id="rId5"/>
              </a:rPr>
              <a:t>img-fotki.yandex.ru/get/5353/200418627.75/0_11dddd_a4764bf8_L.png</a:t>
            </a:r>
            <a:r>
              <a:rPr lang="ru-RU" sz="1400" dirty="0" smtClean="0"/>
              <a:t> бусинки</a:t>
            </a:r>
          </a:p>
          <a:p>
            <a:r>
              <a:rPr lang="en-US" sz="1400" dirty="0">
                <a:hlinkClick r:id="rId6"/>
              </a:rPr>
              <a:t>https://</a:t>
            </a:r>
            <a:r>
              <a:rPr lang="en-US" sz="1400" dirty="0" smtClean="0">
                <a:hlinkClick r:id="rId6"/>
              </a:rPr>
              <a:t>img-fotki.yandex.ru/get/467315/200418627.1ec/0_1aca4a_9fd092ee_L.png</a:t>
            </a:r>
            <a:r>
              <a:rPr lang="ru-RU" sz="1400" dirty="0" smtClean="0"/>
              <a:t> россыпь цветов и бабочка</a:t>
            </a:r>
          </a:p>
          <a:p>
            <a:r>
              <a:rPr lang="en-US" sz="1400" dirty="0">
                <a:hlinkClick r:id="rId7"/>
              </a:rPr>
              <a:t>http://</a:t>
            </a:r>
            <a:r>
              <a:rPr lang="en-US" sz="1400" dirty="0" smtClean="0">
                <a:hlinkClick r:id="rId7"/>
              </a:rPr>
              <a:t>kira-scrap.ru/KATALOG/ZVETY/1/0_8a6d0_3e74b870_M.png</a:t>
            </a:r>
            <a:r>
              <a:rPr lang="ru-RU" sz="1400" dirty="0" smtClean="0"/>
              <a:t> цветок</a:t>
            </a:r>
          </a:p>
          <a:p>
            <a:r>
              <a:rPr lang="en-US" sz="1400" dirty="0">
                <a:hlinkClick r:id="rId8"/>
              </a:rPr>
              <a:t>https://</a:t>
            </a:r>
            <a:r>
              <a:rPr lang="en-US" sz="1400" dirty="0" smtClean="0">
                <a:hlinkClick r:id="rId8"/>
              </a:rPr>
              <a:t>img-fotki.yandex.ru/get/5107/200418627.9/0_1078f0_7fff9963_M.png</a:t>
            </a:r>
            <a:r>
              <a:rPr lang="ru-RU" sz="1400" dirty="0" smtClean="0"/>
              <a:t> лейка с ландышами</a:t>
            </a:r>
          </a:p>
          <a:p>
            <a:r>
              <a:rPr lang="en-US" sz="1400" dirty="0">
                <a:hlinkClick r:id="rId9"/>
              </a:rPr>
              <a:t>https://</a:t>
            </a:r>
            <a:r>
              <a:rPr lang="en-US" sz="1400" dirty="0" smtClean="0">
                <a:hlinkClick r:id="rId9"/>
              </a:rPr>
              <a:t>img-fotki.yandex.ru/get/5404/16969765.228/0_8f09c_4254bd79_L.png</a:t>
            </a:r>
            <a:r>
              <a:rPr lang="ru-RU" sz="1400" dirty="0" smtClean="0"/>
              <a:t> вывеска</a:t>
            </a:r>
          </a:p>
          <a:p>
            <a:r>
              <a:rPr lang="en-US" sz="1400" dirty="0">
                <a:hlinkClick r:id="rId10"/>
              </a:rPr>
              <a:t>http://</a:t>
            </a:r>
            <a:r>
              <a:rPr lang="en-US" sz="1400" dirty="0" smtClean="0">
                <a:hlinkClick r:id="rId10"/>
              </a:rPr>
              <a:t>s4.pic4you.ru/y2015/04-29/24687/5025307-thumb.png</a:t>
            </a:r>
            <a:r>
              <a:rPr lang="ru-RU" sz="1400" dirty="0" smtClean="0"/>
              <a:t> букет первоцветов</a:t>
            </a:r>
          </a:p>
          <a:p>
            <a:endParaRPr lang="ru-RU" sz="1400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4149080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solidFill>
                  <a:schemeClr val="tx2"/>
                </a:solidFill>
                <a:latin typeface="Mistral" panose="03090702030407020403" pitchFamily="66" charset="0"/>
              </a:rPr>
              <a:t>Составитель:</a:t>
            </a:r>
          </a:p>
          <a:p>
            <a:r>
              <a:rPr lang="ru-RU" sz="2800" dirty="0" err="1">
                <a:solidFill>
                  <a:schemeClr val="tx2"/>
                </a:solidFill>
                <a:latin typeface="Mistral" panose="03090702030407020403" pitchFamily="66" charset="0"/>
              </a:rPr>
              <a:t>Слиткова</a:t>
            </a:r>
            <a:r>
              <a:rPr lang="ru-RU" sz="2800" dirty="0">
                <a:solidFill>
                  <a:schemeClr val="tx2"/>
                </a:solidFill>
                <a:latin typeface="Mistral" panose="03090702030407020403" pitchFamily="66" charset="0"/>
              </a:rPr>
              <a:t> Галина Анатольевна</a:t>
            </a:r>
          </a:p>
          <a:p>
            <a:r>
              <a:rPr lang="ru-RU" sz="2800" dirty="0">
                <a:solidFill>
                  <a:schemeClr val="tx2"/>
                </a:solidFill>
                <a:latin typeface="Mistral" panose="03090702030407020403" pitchFamily="66" charset="0"/>
              </a:rPr>
              <a:t>учитель начальных классов</a:t>
            </a:r>
          </a:p>
          <a:p>
            <a:r>
              <a:rPr lang="ru-RU" sz="2800" dirty="0">
                <a:solidFill>
                  <a:schemeClr val="tx2"/>
                </a:solidFill>
                <a:latin typeface="Mistral" panose="03090702030407020403" pitchFamily="66" charset="0"/>
              </a:rPr>
              <a:t>МАОУ СОШ №35</a:t>
            </a:r>
          </a:p>
          <a:p>
            <a:r>
              <a:rPr lang="ru-RU" sz="2800" dirty="0">
                <a:solidFill>
                  <a:schemeClr val="tx2"/>
                </a:solidFill>
                <a:latin typeface="Mistral" panose="03090702030407020403" pitchFamily="66" charset="0"/>
              </a:rPr>
              <a:t>города Томска</a:t>
            </a:r>
          </a:p>
        </p:txBody>
      </p:sp>
    </p:spTree>
    <p:extLst>
      <p:ext uri="{BB962C8B-B14F-4D97-AF65-F5344CB8AC3E}">
        <p14:creationId xmlns:p14="http://schemas.microsoft.com/office/powerpoint/2010/main" val="1338416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87</TotalTime>
  <Words>65</Words>
  <Application>Microsoft Office PowerPoint</Application>
  <PresentationFormat>Экран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«Настроение»</vt:lpstr>
      <vt:lpstr>Презентация PowerPoint</vt:lpstr>
      <vt:lpstr>Презентация PowerPoint</vt:lpstr>
      <vt:lpstr>Презентация PowerPoint</vt:lpstr>
      <vt:lpstr>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Павел</dc:creator>
  <cp:lastModifiedBy>Павел</cp:lastModifiedBy>
  <cp:revision>8</cp:revision>
  <dcterms:created xsi:type="dcterms:W3CDTF">2018-06-20T16:30:55Z</dcterms:created>
  <dcterms:modified xsi:type="dcterms:W3CDTF">2018-06-23T03:53:57Z</dcterms:modified>
</cp:coreProperties>
</file>