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7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54" y="-108"/>
      </p:cViewPr>
      <p:guideLst>
        <p:guide orient="horz" pos="2160"/>
        <p:guide pos="374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6" y="2130430"/>
            <a:ext cx="1009872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9" y="3886200"/>
            <a:ext cx="831659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354" y="404664"/>
            <a:ext cx="6518520" cy="6453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34" y="3861048"/>
            <a:ext cx="1691953" cy="2795106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92753" y="3861048"/>
            <a:ext cx="1689100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3"/>
          <a:stretch/>
        </p:blipFill>
        <p:spPr>
          <a:xfrm>
            <a:off x="-2" y="404664"/>
            <a:ext cx="329765" cy="302433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0" y="3580184"/>
            <a:ext cx="32861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52236" y="3428206"/>
            <a:ext cx="32861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52237" y="404019"/>
            <a:ext cx="32861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43"/>
            <a:ext cx="267319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3" y="274643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560247" y="4557244"/>
            <a:ext cx="3384337" cy="26383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40" y="404663"/>
            <a:ext cx="247000" cy="318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7864" y="404667"/>
            <a:ext cx="26195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5"/>
          <a:stretch/>
        </p:blipFill>
        <p:spPr bwMode="auto">
          <a:xfrm>
            <a:off x="11617859" y="3860503"/>
            <a:ext cx="262991" cy="299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481788" y="6014678"/>
            <a:ext cx="955968" cy="7717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821" y="5179754"/>
            <a:ext cx="2474867" cy="166984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9689" y="6050205"/>
            <a:ext cx="95088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6" y="4406905"/>
            <a:ext cx="1009872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6" y="2906713"/>
            <a:ext cx="1009872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4" y="1600205"/>
            <a:ext cx="5247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3" y="1600205"/>
            <a:ext cx="5247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3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10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10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856" y="6253197"/>
            <a:ext cx="748483" cy="60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1801" y="6254750"/>
            <a:ext cx="7446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7393" y="6253194"/>
            <a:ext cx="7446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16603" y="4608950"/>
            <a:ext cx="2859038" cy="1032704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928937" y="404664"/>
            <a:ext cx="1029262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5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5"/>
            <a:ext cx="664172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5" y="1435103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66556" y="2484789"/>
            <a:ext cx="3093971" cy="39338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50" y="2406900"/>
            <a:ext cx="3243068" cy="41233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4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4" y="1600205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5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2" y="6356355"/>
            <a:ext cx="37622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5"/>
            <a:ext cx="27721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81495" y="3284984"/>
            <a:ext cx="11741169" cy="31447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25" y="836717"/>
            <a:ext cx="11738527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28890">
            <a:off x="-209220" y="770812"/>
            <a:ext cx="4459780" cy="115212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6491">
            <a:off x="4729429" y="4513115"/>
            <a:ext cx="4626519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 userDrawn="1"/>
        </p:nvSpPr>
        <p:spPr>
          <a:xfrm>
            <a:off x="-739496" y="-459432"/>
            <a:ext cx="13379136" cy="7980490"/>
          </a:xfrm>
          <a:prstGeom prst="ellipse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5107/200418627.9/0_1078f0_7fff9963_M.png" TargetMode="External"/><Relationship Id="rId3" Type="http://schemas.openxmlformats.org/officeDocument/2006/relationships/hyperlink" Target="https://img-fotki.yandex.ru/get/371503/200418627.1f9/0_1af79e_a6b6c5e8_M.png" TargetMode="External"/><Relationship Id="rId7" Type="http://schemas.openxmlformats.org/officeDocument/2006/relationships/hyperlink" Target="http://kira-scrap.ru/KATALOG/ZVETY/1/0_8a6d0_3e74b870_M.png" TargetMode="External"/><Relationship Id="rId2" Type="http://schemas.openxmlformats.org/officeDocument/2006/relationships/hyperlink" Target="https://img-fotki.yandex.ru/get/6412/16969765.6a/0_6972d_2d402e93_M.p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467315/200418627.1ec/0_1aca4a_9fd092ee_L.png" TargetMode="External"/><Relationship Id="rId5" Type="http://schemas.openxmlformats.org/officeDocument/2006/relationships/hyperlink" Target="https://img-fotki.yandex.ru/get/5353/200418627.75/0_11dddd_a4764bf8_L.png" TargetMode="External"/><Relationship Id="rId10" Type="http://schemas.openxmlformats.org/officeDocument/2006/relationships/hyperlink" Target="http://s4.pic4you.ru/y2015/04-29/24687/5025307-thumb.png" TargetMode="External"/><Relationship Id="rId4" Type="http://schemas.openxmlformats.org/officeDocument/2006/relationships/hyperlink" Target="https://img-fotki.yandex.ru/get/9835/16969765.1eb/0_8be80_ad2935f9_L.png" TargetMode="External"/><Relationship Id="rId9" Type="http://schemas.openxmlformats.org/officeDocument/2006/relationships/hyperlink" Target="https://img-fotki.yandex.ru/get/5404/16969765.228/0_8f09c_4254bd79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8165" y="3645027"/>
            <a:ext cx="10098722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Segoe Print" panose="02000600000000000000" pitchFamily="2" charset="0"/>
              </a:rPr>
              <a:t>«Настроение»</a:t>
            </a:r>
            <a:endParaRPr lang="ru-RU" sz="4800" b="1" dirty="0">
              <a:solidFill>
                <a:srgbClr val="FFC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6647" y="2132856"/>
            <a:ext cx="8316596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Segoe Print" panose="02000600000000000000" pitchFamily="2" charset="0"/>
              </a:rPr>
              <a:t>Шаблон </a:t>
            </a:r>
          </a:p>
          <a:p>
            <a:r>
              <a:rPr lang="ru-RU" sz="3600" b="1" dirty="0" smtClean="0">
                <a:solidFill>
                  <a:srgbClr val="FFC000"/>
                </a:solidFill>
                <a:latin typeface="Segoe Print" panose="02000600000000000000" pitchFamily="2" charset="0"/>
              </a:rPr>
              <a:t>для </a:t>
            </a:r>
            <a:r>
              <a:rPr lang="ru-RU" sz="3600" b="1" dirty="0">
                <a:solidFill>
                  <a:srgbClr val="FFC000"/>
                </a:solidFill>
                <a:latin typeface="Segoe Print" panose="02000600000000000000" pitchFamily="2" charset="0"/>
              </a:rPr>
              <a:t>создания </a:t>
            </a:r>
            <a:endParaRPr lang="ru-RU" sz="3600" b="1" dirty="0" smtClean="0">
              <a:solidFill>
                <a:srgbClr val="FFC000"/>
              </a:solidFill>
              <a:latin typeface="Segoe Print" panose="02000600000000000000" pitchFamily="2" charset="0"/>
            </a:endParaRPr>
          </a:p>
          <a:p>
            <a:r>
              <a:rPr lang="ru-RU" sz="3600" b="1" dirty="0" smtClean="0">
                <a:solidFill>
                  <a:srgbClr val="FFC000"/>
                </a:solidFill>
                <a:latin typeface="Segoe Print" panose="02000600000000000000" pitchFamily="2" charset="0"/>
              </a:rPr>
              <a:t>презентаций </a:t>
            </a:r>
            <a:endParaRPr lang="ru-RU" sz="3600" b="1" dirty="0">
              <a:solidFill>
                <a:srgbClr val="FFC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4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0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Mistral" panose="03090702030407020403" pitchFamily="66" charset="0"/>
              </a:rPr>
              <a:t>ИСТОЧНИКИ</a:t>
            </a:r>
            <a:endParaRPr lang="ru-RU" dirty="0">
              <a:solidFill>
                <a:schemeClr val="tx2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44" y="1600203"/>
            <a:ext cx="10692765" cy="2980926"/>
          </a:xfrm>
        </p:spPr>
        <p:txBody>
          <a:bodyPr/>
          <a:lstStyle/>
          <a:p>
            <a:r>
              <a:rPr lang="ru-RU" sz="1400" dirty="0">
                <a:hlinkClick r:id="rId2"/>
              </a:rPr>
              <a:t>https://</a:t>
            </a:r>
            <a:r>
              <a:rPr lang="ru-RU" sz="1400" dirty="0" smtClean="0">
                <a:hlinkClick r:id="rId2"/>
              </a:rPr>
              <a:t>img-fotki.yandex.ru/get/6412/16969765.6a/0_6972d_2d402e93_M.pn</a:t>
            </a:r>
            <a:r>
              <a:rPr lang="ru-RU" sz="1400" dirty="0" smtClean="0"/>
              <a:t> g </a:t>
            </a:r>
            <a:r>
              <a:rPr lang="ru-RU" sz="1400" dirty="0"/>
              <a:t>рамка</a:t>
            </a:r>
          </a:p>
          <a:p>
            <a:r>
              <a:rPr lang="ru-RU" sz="1400" dirty="0">
                <a:hlinkClick r:id="rId3"/>
              </a:rPr>
              <a:t>https://</a:t>
            </a:r>
            <a:r>
              <a:rPr lang="ru-RU" sz="1400" dirty="0" smtClean="0">
                <a:hlinkClick r:id="rId3"/>
              </a:rPr>
              <a:t>img-fotki.yandex.ru/get/371503/200418627.1f9/0_1af79e_a6b6c5e8_M.png</a:t>
            </a:r>
            <a:r>
              <a:rPr lang="ru-RU" sz="1400" dirty="0" smtClean="0"/>
              <a:t>  фон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img-fotki.yandex.ru/get/9835/16969765.1eb/0_8be80_ad2935f9_L.png</a:t>
            </a:r>
            <a:r>
              <a:rPr lang="ru-RU" sz="1400" dirty="0" smtClean="0"/>
              <a:t> фон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img-fotki.yandex.ru/get/5353/200418627.75/0_11dddd_a4764bf8_L.png</a:t>
            </a:r>
            <a:r>
              <a:rPr lang="ru-RU" sz="1400" dirty="0" smtClean="0"/>
              <a:t> бусинки</a:t>
            </a:r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img-fotki.yandex.ru/get/467315/200418627.1ec/0_1aca4a_9fd092ee_L.png</a:t>
            </a:r>
            <a:r>
              <a:rPr lang="ru-RU" sz="1400" dirty="0" smtClean="0"/>
              <a:t> россыпь цветов и бабочка</a:t>
            </a: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kira-scrap.ru/KATALOG/ZVETY/1/0_8a6d0_3e74b870_M.png</a:t>
            </a:r>
            <a:r>
              <a:rPr lang="ru-RU" sz="1400" dirty="0" smtClean="0"/>
              <a:t> цветок</a:t>
            </a:r>
          </a:p>
          <a:p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img-fotki.yandex.ru/get/5107/200418627.9/0_1078f0_7fff9963_M.png</a:t>
            </a:r>
            <a:r>
              <a:rPr lang="ru-RU" sz="1400" dirty="0" smtClean="0"/>
              <a:t> лейка с ландышами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img-fotki.yandex.ru/get/5404/16969765.228/0_8f09c_4254bd79_L.png</a:t>
            </a:r>
            <a:r>
              <a:rPr lang="ru-RU" sz="1400" dirty="0" smtClean="0"/>
              <a:t> вывеска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s4.pic4you.ru/y2015/04-29/24687/5025307-thumb.png</a:t>
            </a:r>
            <a:r>
              <a:rPr lang="ru-RU" sz="1400" dirty="0" smtClean="0"/>
              <a:t> букет первоцветов</a:t>
            </a:r>
          </a:p>
          <a:p>
            <a:endParaRPr lang="ru-RU" sz="14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1724" y="4149083"/>
            <a:ext cx="5940426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Составитель:</a:t>
            </a:r>
          </a:p>
          <a:p>
            <a:r>
              <a:rPr lang="ru-RU" sz="2800" dirty="0" err="1">
                <a:solidFill>
                  <a:schemeClr val="tx2"/>
                </a:solidFill>
                <a:latin typeface="Mistral" panose="03090702030407020403" pitchFamily="66" charset="0"/>
              </a:rPr>
              <a:t>Слиткова</a:t>
            </a:r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 Галина Анатольевна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учитель начальных классов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МАОУ СОШ №35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13384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97</TotalTime>
  <Words>65</Words>
  <Application>Microsoft Office PowerPoint</Application>
  <PresentationFormat>Произвольный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«Настроение»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9</cp:revision>
  <dcterms:created xsi:type="dcterms:W3CDTF">2018-06-20T16:30:55Z</dcterms:created>
  <dcterms:modified xsi:type="dcterms:W3CDTF">2018-06-23T04:13:09Z</dcterms:modified>
</cp:coreProperties>
</file>