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18" y="-84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933" y="1340768"/>
            <a:ext cx="6264697" cy="4410347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2557577" y="2842411"/>
            <a:ext cx="574240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Шаблон для создания</a:t>
            </a:r>
            <a:r>
              <a:rPr lang="ru-RU" sz="2800" b="1" cap="none" spc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презентаций</a:t>
            </a:r>
          </a:p>
          <a:p>
            <a:pPr algn="ctr"/>
            <a:r>
              <a:rPr lang="ru-RU" sz="3600" b="1" cap="none" spc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«Путешествие»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35555" y="675264"/>
            <a:ext cx="1284789" cy="15417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1535">
            <a:off x="5148335" y="6178717"/>
            <a:ext cx="2185393" cy="6337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40825" y="4212975"/>
            <a:ext cx="2196006" cy="24331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82361" y="5431687"/>
            <a:ext cx="2419884" cy="13016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0526" y="4338348"/>
            <a:ext cx="1152128" cy="13825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7009" y="188640"/>
            <a:ext cx="490729" cy="9144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608/200418627.a8/0_129ef7_c102e07f_M.png" TargetMode="External"/><Relationship Id="rId13" Type="http://schemas.openxmlformats.org/officeDocument/2006/relationships/hyperlink" Target="https://img-fotki.yandex.ru/get/5626/200418627.a8/0_129eea_5dca719b_M.png" TargetMode="External"/><Relationship Id="rId3" Type="http://schemas.openxmlformats.org/officeDocument/2006/relationships/hyperlink" Target="https://img-fotki.yandex.ru/get/9835/16969765.1eb/0_8be80_ad2935f9_L.png" TargetMode="External"/><Relationship Id="rId7" Type="http://schemas.openxmlformats.org/officeDocument/2006/relationships/hyperlink" Target="https://img-fotki.yandex.ru/get/4600/200418627.a8/0_129eeb_7cd65632_M.png" TargetMode="External"/><Relationship Id="rId12" Type="http://schemas.openxmlformats.org/officeDocument/2006/relationships/hyperlink" Target="https://img-fotki.yandex.ru/get/2914/200418627.a8/0_129ee7_916899dc_M.png" TargetMode="External"/><Relationship Id="rId2" Type="http://schemas.openxmlformats.org/officeDocument/2006/relationships/hyperlink" Target="https://img-fotki.yandex.ru/get/371503/200418627.1f9/0_1af79e_a6b6c5e8_M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.pic4you.ru/y2016/06-29/24687/5657692-thumb.png" TargetMode="External"/><Relationship Id="rId11" Type="http://schemas.openxmlformats.org/officeDocument/2006/relationships/hyperlink" Target="https://img-fotki.yandex.ru/get/6604/16969765.3d/0_6882e_44552897_M.png" TargetMode="External"/><Relationship Id="rId5" Type="http://schemas.openxmlformats.org/officeDocument/2006/relationships/hyperlink" Target="https://img-fotki.yandex.ru/get/9819/16969765.203/0_8d105_32ad4869_M.png" TargetMode="External"/><Relationship Id="rId10" Type="http://schemas.openxmlformats.org/officeDocument/2006/relationships/hyperlink" Target="https://img-fotki.yandex.ru/get/6513/16969765.4d/0_690ae_3a34a4fc_M.png" TargetMode="External"/><Relationship Id="rId4" Type="http://schemas.openxmlformats.org/officeDocument/2006/relationships/hyperlink" Target="https://img-fotki.yandex.ru/get/6607/16969765.19/0_66dcd_71235591_L.png" TargetMode="External"/><Relationship Id="rId9" Type="http://schemas.openxmlformats.org/officeDocument/2006/relationships/hyperlink" Target="https://img-fotki.yandex.ru/get/9817/200418627.a8/0_129ee3_e9026865_M.png" TargetMode="External"/><Relationship Id="rId14" Type="http://schemas.openxmlformats.org/officeDocument/2006/relationships/hyperlink" Target="http://s4.pic4you.ru/y2015/02-28/24687/4924124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22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0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6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ИСТОЧНИКИ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825" y="1196752"/>
            <a:ext cx="10692765" cy="3528392"/>
          </a:xfrm>
        </p:spPr>
        <p:txBody>
          <a:bodyPr>
            <a:normAutofit lnSpcReduction="10000"/>
          </a:bodyPr>
          <a:lstStyle/>
          <a:p>
            <a:r>
              <a:rPr lang="ru-RU" sz="1500" dirty="0">
                <a:hlinkClick r:id="rId2"/>
              </a:rPr>
              <a:t>https://</a:t>
            </a:r>
            <a:r>
              <a:rPr lang="ru-RU" sz="1500" dirty="0" smtClean="0">
                <a:hlinkClick r:id="rId2"/>
              </a:rPr>
              <a:t>img-fotki.yandex.ru/get/371503/200418627.1f9/0_1af79e_a6b6c5e8_M.png</a:t>
            </a:r>
            <a:r>
              <a:rPr lang="ru-RU" sz="1500" dirty="0" smtClean="0"/>
              <a:t>     </a:t>
            </a:r>
            <a:r>
              <a:rPr lang="ru-RU" sz="1500" dirty="0"/>
              <a:t>фон</a:t>
            </a:r>
          </a:p>
          <a:p>
            <a:r>
              <a:rPr lang="ru-RU" sz="1500" dirty="0">
                <a:hlinkClick r:id="rId3"/>
              </a:rPr>
              <a:t>https://</a:t>
            </a:r>
            <a:r>
              <a:rPr lang="ru-RU" sz="1500" dirty="0" smtClean="0">
                <a:hlinkClick r:id="rId3"/>
              </a:rPr>
              <a:t>img-fotki.yandex.ru/get/9835/16969765.1eb/0_8be80_ad2935f9_L.png</a:t>
            </a:r>
            <a:r>
              <a:rPr lang="ru-RU" sz="1500" dirty="0" smtClean="0"/>
              <a:t>    </a:t>
            </a:r>
            <a:r>
              <a:rPr lang="ru-RU" sz="1500" dirty="0"/>
              <a:t>фон</a:t>
            </a:r>
          </a:p>
          <a:p>
            <a:r>
              <a:rPr lang="ru-RU" sz="1500" dirty="0">
                <a:hlinkClick r:id="rId4"/>
              </a:rPr>
              <a:t>https://</a:t>
            </a:r>
            <a:r>
              <a:rPr lang="ru-RU" sz="1500" dirty="0" smtClean="0">
                <a:hlinkClick r:id="rId4"/>
              </a:rPr>
              <a:t>img-fotki.yandex.ru/get/6607/16969765.19/0_66dcd_71235591_L.png</a:t>
            </a:r>
            <a:r>
              <a:rPr lang="ru-RU" sz="1500" dirty="0" smtClean="0"/>
              <a:t>  </a:t>
            </a:r>
            <a:r>
              <a:rPr lang="ru-RU" sz="1500" dirty="0"/>
              <a:t>волна</a:t>
            </a:r>
          </a:p>
          <a:p>
            <a:r>
              <a:rPr lang="ru-RU" sz="1500" dirty="0">
                <a:hlinkClick r:id="rId5"/>
              </a:rPr>
              <a:t>https://</a:t>
            </a:r>
            <a:r>
              <a:rPr lang="ru-RU" sz="1500" dirty="0" smtClean="0">
                <a:hlinkClick r:id="rId5"/>
              </a:rPr>
              <a:t>img-fotki.yandex.ru/get/9819/16969765.203/0_8d105_32ad4869_M.png</a:t>
            </a:r>
            <a:r>
              <a:rPr lang="ru-RU" sz="1500" dirty="0" smtClean="0"/>
              <a:t>  </a:t>
            </a:r>
            <a:r>
              <a:rPr lang="ru-RU" sz="1500" dirty="0"/>
              <a:t>лодочка с цветами</a:t>
            </a:r>
          </a:p>
          <a:p>
            <a:r>
              <a:rPr lang="ru-RU" sz="1500" dirty="0">
                <a:hlinkClick r:id="rId6"/>
              </a:rPr>
              <a:t>http://</a:t>
            </a:r>
            <a:r>
              <a:rPr lang="ru-RU" sz="1500" dirty="0" smtClean="0">
                <a:hlinkClick r:id="rId6"/>
              </a:rPr>
              <a:t>s4.pic4you.ru/y2016/06-29/24687/5657692-thumb.png</a:t>
            </a:r>
            <a:r>
              <a:rPr lang="ru-RU" sz="1500" dirty="0" smtClean="0"/>
              <a:t>  </a:t>
            </a:r>
            <a:r>
              <a:rPr lang="ru-RU" sz="1500" dirty="0"/>
              <a:t>лодочка</a:t>
            </a:r>
          </a:p>
          <a:p>
            <a:r>
              <a:rPr lang="ru-RU" sz="1500" dirty="0">
                <a:hlinkClick r:id="rId7"/>
              </a:rPr>
              <a:t>https://</a:t>
            </a:r>
            <a:r>
              <a:rPr lang="ru-RU" sz="1500" dirty="0" smtClean="0">
                <a:hlinkClick r:id="rId7"/>
              </a:rPr>
              <a:t>img-fotki.yandex.ru/get/4600/200418627.a8/0_129eeb_7cd65632_M.png</a:t>
            </a:r>
            <a:r>
              <a:rPr lang="ru-RU" sz="1500" dirty="0" smtClean="0"/>
              <a:t>  </a:t>
            </a:r>
            <a:r>
              <a:rPr lang="ru-RU" sz="1500" dirty="0"/>
              <a:t>чайка</a:t>
            </a:r>
          </a:p>
          <a:p>
            <a:r>
              <a:rPr lang="ru-RU" sz="1500" dirty="0">
                <a:hlinkClick r:id="rId8"/>
              </a:rPr>
              <a:t>https://</a:t>
            </a:r>
            <a:r>
              <a:rPr lang="ru-RU" sz="1500" dirty="0" smtClean="0">
                <a:hlinkClick r:id="rId8"/>
              </a:rPr>
              <a:t>img-fotki.yandex.ru/get/6608/200418627.a8/0_129ef7_c102e07f_M.png</a:t>
            </a:r>
            <a:r>
              <a:rPr lang="ru-RU" sz="1500" dirty="0" smtClean="0"/>
              <a:t>  </a:t>
            </a:r>
            <a:r>
              <a:rPr lang="ru-RU" sz="1500" dirty="0"/>
              <a:t>бочки</a:t>
            </a:r>
          </a:p>
          <a:p>
            <a:r>
              <a:rPr lang="ru-RU" sz="1500" dirty="0">
                <a:hlinkClick r:id="rId9"/>
              </a:rPr>
              <a:t>https://</a:t>
            </a:r>
            <a:r>
              <a:rPr lang="ru-RU" sz="1500" dirty="0" smtClean="0">
                <a:hlinkClick r:id="rId9"/>
              </a:rPr>
              <a:t>img-fotki.yandex.ru/get/9817/200418627.a8/0_129ee3_e9026865_M.png</a:t>
            </a:r>
            <a:r>
              <a:rPr lang="ru-RU" sz="1500" dirty="0" smtClean="0"/>
              <a:t>  </a:t>
            </a:r>
            <a:r>
              <a:rPr lang="ru-RU" sz="1500" dirty="0"/>
              <a:t>колокол</a:t>
            </a:r>
          </a:p>
          <a:p>
            <a:r>
              <a:rPr lang="ru-RU" sz="1500" dirty="0">
                <a:hlinkClick r:id="rId10"/>
              </a:rPr>
              <a:t>https://</a:t>
            </a:r>
            <a:r>
              <a:rPr lang="ru-RU" sz="1500" dirty="0" smtClean="0">
                <a:hlinkClick r:id="rId10"/>
              </a:rPr>
              <a:t>img-fotki.yandex.ru/get/6513/16969765.4d/0_690ae_3a34a4fc_M.png</a:t>
            </a:r>
            <a:r>
              <a:rPr lang="ru-RU" sz="1500" dirty="0" smtClean="0"/>
              <a:t>  </a:t>
            </a:r>
            <a:r>
              <a:rPr lang="ru-RU" sz="1500" dirty="0"/>
              <a:t>бутылка с </a:t>
            </a:r>
            <a:r>
              <a:rPr lang="ru-RU" sz="1500" dirty="0" smtClean="0"/>
              <a:t>рыбкой</a:t>
            </a:r>
          </a:p>
          <a:p>
            <a:r>
              <a:rPr lang="en-US" sz="1500" dirty="0">
                <a:hlinkClick r:id="rId11"/>
              </a:rPr>
              <a:t>https://</a:t>
            </a:r>
            <a:r>
              <a:rPr lang="en-US" sz="1500" dirty="0" smtClean="0">
                <a:hlinkClick r:id="rId11"/>
              </a:rPr>
              <a:t>img-fotki.yandex.ru/get/6604/16969765.3d/0_6882e_44552897_M.png</a:t>
            </a:r>
            <a:r>
              <a:rPr lang="ru-RU" sz="1500" dirty="0" smtClean="0"/>
              <a:t> сундук</a:t>
            </a:r>
          </a:p>
          <a:p>
            <a:r>
              <a:rPr lang="en-US" sz="1500" dirty="0">
                <a:hlinkClick r:id="rId12"/>
              </a:rPr>
              <a:t>https://</a:t>
            </a:r>
            <a:r>
              <a:rPr lang="en-US" sz="1500" dirty="0" smtClean="0">
                <a:hlinkClick r:id="rId12"/>
              </a:rPr>
              <a:t>img-fotki.yandex.ru/get/2914/200418627.a8/0_129ee7_916899dc_M.png</a:t>
            </a:r>
            <a:r>
              <a:rPr lang="ru-RU" sz="1500" dirty="0" smtClean="0"/>
              <a:t> подзорная труба</a:t>
            </a:r>
          </a:p>
          <a:p>
            <a:r>
              <a:rPr lang="en-US" sz="1500" dirty="0">
                <a:hlinkClick r:id="rId13"/>
              </a:rPr>
              <a:t>https://</a:t>
            </a:r>
            <a:r>
              <a:rPr lang="en-US" sz="1500" dirty="0" smtClean="0">
                <a:hlinkClick r:id="rId13"/>
              </a:rPr>
              <a:t>img-fotki.yandex.ru/get/5626/200418627.a8/0_129eea_5dca719b_M.png</a:t>
            </a:r>
            <a:r>
              <a:rPr lang="ru-RU" sz="1500" dirty="0" smtClean="0"/>
              <a:t> чайка на мачте</a:t>
            </a:r>
          </a:p>
          <a:p>
            <a:r>
              <a:rPr lang="en-US" sz="1500" dirty="0">
                <a:hlinkClick r:id="rId14"/>
              </a:rPr>
              <a:t>http://</a:t>
            </a:r>
            <a:r>
              <a:rPr lang="en-US" sz="1500" dirty="0" smtClean="0">
                <a:hlinkClick r:id="rId14"/>
              </a:rPr>
              <a:t>s4.pic4you.ru/y2015/02-28/24687/4924124-thumb.png</a:t>
            </a:r>
            <a:r>
              <a:rPr lang="ru-RU" sz="1500" dirty="0" smtClean="0"/>
              <a:t> вывеска</a:t>
            </a:r>
          </a:p>
          <a:p>
            <a:endParaRPr lang="ru-RU" sz="15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985" y="4581128"/>
            <a:ext cx="59404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Составитель:</a:t>
            </a:r>
          </a:p>
          <a:p>
            <a:r>
              <a:rPr lang="ru-RU" dirty="0" err="1">
                <a:solidFill>
                  <a:schemeClr val="tx2"/>
                </a:solidFill>
              </a:rPr>
              <a:t>Слиткова</a:t>
            </a:r>
            <a:r>
              <a:rPr lang="ru-RU" dirty="0">
                <a:solidFill>
                  <a:schemeClr val="tx2"/>
                </a:solidFill>
              </a:rPr>
              <a:t> Галина Анатольевна</a:t>
            </a:r>
          </a:p>
          <a:p>
            <a:r>
              <a:rPr lang="ru-RU" dirty="0">
                <a:solidFill>
                  <a:schemeClr val="tx2"/>
                </a:solidFill>
              </a:rPr>
              <a:t>учитель начальных классов</a:t>
            </a:r>
          </a:p>
          <a:p>
            <a:r>
              <a:rPr lang="ru-RU" dirty="0">
                <a:solidFill>
                  <a:schemeClr val="tx2"/>
                </a:solidFill>
              </a:rPr>
              <a:t>МАОУ СОШ №35</a:t>
            </a:r>
          </a:p>
          <a:p>
            <a:r>
              <a:rPr lang="ru-RU" dirty="0">
                <a:solidFill>
                  <a:schemeClr val="tx2"/>
                </a:solidFill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7674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74</Words>
  <Application>Microsoft Office PowerPoint</Application>
  <PresentationFormat>Произвольный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4</cp:revision>
  <dcterms:created xsi:type="dcterms:W3CDTF">2018-06-23T06:37:21Z</dcterms:created>
  <dcterms:modified xsi:type="dcterms:W3CDTF">2018-06-23T07:09:04Z</dcterms:modified>
</cp:coreProperties>
</file>