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11617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768" y="-108"/>
      </p:cViewPr>
      <p:guideLst>
        <p:guide orient="horz" pos="2160"/>
        <p:guide pos="35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7129" y="2130426"/>
            <a:ext cx="948745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4257" y="3886200"/>
            <a:ext cx="78131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4512" y="0"/>
            <a:ext cx="5546740" cy="62557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1252" y="5249193"/>
            <a:ext cx="3130461" cy="15088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4722" y="97737"/>
            <a:ext cx="1733178" cy="7210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419" y="6068606"/>
            <a:ext cx="1506477" cy="7893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22" y="5367582"/>
            <a:ext cx="2052464" cy="14020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213" y="1612634"/>
            <a:ext cx="1334078" cy="4365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092242" y="274639"/>
            <a:ext cx="2511385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58086" y="274639"/>
            <a:ext cx="734812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0696" y="5630290"/>
            <a:ext cx="2526531" cy="12177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698" y="4406901"/>
            <a:ext cx="9487456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1698" y="2906713"/>
            <a:ext cx="9487456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80256" y="5805264"/>
            <a:ext cx="1836440" cy="8851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0581" y="15230"/>
            <a:ext cx="2021210" cy="8408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8085" y="1600201"/>
            <a:ext cx="49297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73871" y="1600201"/>
            <a:ext cx="49297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8086" y="1535113"/>
            <a:ext cx="493169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8086" y="2174875"/>
            <a:ext cx="493169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69996" y="1535113"/>
            <a:ext cx="49336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669996" y="2174875"/>
            <a:ext cx="49336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9784" y="4725144"/>
            <a:ext cx="2828627" cy="22798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7280" y="5904635"/>
            <a:ext cx="1550665" cy="812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7721" y="0"/>
            <a:ext cx="677979" cy="289756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79784" y="19794"/>
            <a:ext cx="900336" cy="3854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86" y="273050"/>
            <a:ext cx="367212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63920" y="273051"/>
            <a:ext cx="623970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8086" y="1435101"/>
            <a:ext cx="367212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7774" y="4800600"/>
            <a:ext cx="669702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87774" y="612775"/>
            <a:ext cx="669702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87774" y="5367338"/>
            <a:ext cx="669702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86" y="274638"/>
            <a:ext cx="100455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8086" y="1600201"/>
            <a:ext cx="1004554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58086" y="6356351"/>
            <a:ext cx="260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13586" y="6356351"/>
            <a:ext cx="35345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99228" y="6356351"/>
            <a:ext cx="260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00" y="-62816"/>
            <a:ext cx="4593588" cy="58892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919055"/>
            <a:ext cx="11161713" cy="19421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660" y="4365105"/>
            <a:ext cx="5030796" cy="242484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8647" y="5844266"/>
            <a:ext cx="1872207" cy="98103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8803" y="221503"/>
            <a:ext cx="3808115" cy="1584176"/>
          </a:xfrm>
          <a:prstGeom prst="rect">
            <a:avLst/>
          </a:prstGeom>
        </p:spPr>
      </p:pic>
      <p:sp>
        <p:nvSpPr>
          <p:cNvPr id="17" name="Прямоугольник 16"/>
          <p:cNvSpPr/>
          <p:nvPr userDrawn="1"/>
        </p:nvSpPr>
        <p:spPr>
          <a:xfrm>
            <a:off x="-1" y="-62816"/>
            <a:ext cx="11161714" cy="6924010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мка 17"/>
          <p:cNvSpPr/>
          <p:nvPr userDrawn="1"/>
        </p:nvSpPr>
        <p:spPr>
          <a:xfrm>
            <a:off x="0" y="-62816"/>
            <a:ext cx="11161712" cy="6920816"/>
          </a:xfrm>
          <a:prstGeom prst="frame">
            <a:avLst>
              <a:gd name="adj1" fmla="val 121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s4.pic4you.ru/y2015/06-21/24687/5113461-thumb.png" TargetMode="External"/><Relationship Id="rId3" Type="http://schemas.openxmlformats.org/officeDocument/2006/relationships/hyperlink" Target="https://img-fotki.yandex.ru/get/6408/16969765.42/0_6894a_4fe0d946_M.png" TargetMode="External"/><Relationship Id="rId7" Type="http://schemas.openxmlformats.org/officeDocument/2006/relationships/hyperlink" Target="http://s4.pic4you.ru/y2015/06-21/24687/5113451-thumb.png" TargetMode="External"/><Relationship Id="rId2" Type="http://schemas.openxmlformats.org/officeDocument/2006/relationships/hyperlink" Target="https://img-fotki.yandex.ru/get/6610/16969765.59/0_69384_48ea2947_L.pn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mg-fotki.yandex.ru/get/6511/16969765.50/0_6917b_ab3f19ec_L.png" TargetMode="External"/><Relationship Id="rId11" Type="http://schemas.openxmlformats.org/officeDocument/2006/relationships/hyperlink" Target="http://kira-scrap.ru/KATALOG/OFORMLENIE/2/0_11c6c0_10f205de_M.png" TargetMode="External"/><Relationship Id="rId5" Type="http://schemas.openxmlformats.org/officeDocument/2006/relationships/hyperlink" Target="https://img-fotki.yandex.ru/get/6611/16969765.50/0_69193_98516b08_L.png" TargetMode="External"/><Relationship Id="rId10" Type="http://schemas.openxmlformats.org/officeDocument/2006/relationships/hyperlink" Target="https://img-fotki.yandex.ru/get/6604/16969765.3d/0_6882e_44552897_M.png" TargetMode="External"/><Relationship Id="rId4" Type="http://schemas.openxmlformats.org/officeDocument/2006/relationships/hyperlink" Target="https://img-fotki.yandex.ru/get/5503/200418627.aa/0_12a472_c4f7a3c8_L.png" TargetMode="External"/><Relationship Id="rId9" Type="http://schemas.openxmlformats.org/officeDocument/2006/relationships/hyperlink" Target="https://img-fotki.yandex.ru/get/28/200418627.a8/0_129ef8_b861afba_M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5693">
            <a:off x="574429" y="2761596"/>
            <a:ext cx="9487456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>Шаблоны 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>для создания презентаций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>«Путешествие»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57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28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15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11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>источники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Segoe Script" panose="020B05040200000000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6319" y="1628800"/>
            <a:ext cx="1040539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img-fotki.yandex.ru/get/6610/16969765.59/0_69384_48ea2947_L.png</a:t>
            </a:r>
            <a:r>
              <a:rPr lang="ru-RU" dirty="0" smtClean="0"/>
              <a:t> песок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img-fotki.yandex.ru/get/6408/16969765.42/0_6894a_4fe0d946_M.png</a:t>
            </a:r>
            <a:r>
              <a:rPr lang="ru-RU" dirty="0" smtClean="0"/>
              <a:t> фон</a:t>
            </a:r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img-fotki.yandex.ru/get/5503/200418627.aa/0_12a472_c4f7a3c8_L.png</a:t>
            </a:r>
            <a:r>
              <a:rPr lang="ru-RU" dirty="0" smtClean="0"/>
              <a:t> лодка</a:t>
            </a:r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img-fotki.yandex.ru/get/6611/16969765.50/0_69193_98516b08_L.png</a:t>
            </a:r>
            <a:r>
              <a:rPr lang="ru-RU" dirty="0" smtClean="0"/>
              <a:t> чайки</a:t>
            </a:r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img-fotki.yandex.ru/get/6511/16969765.50/0_6917b_ab3f19ec_L.png</a:t>
            </a:r>
            <a:r>
              <a:rPr lang="ru-RU" dirty="0" smtClean="0"/>
              <a:t> дельфины</a:t>
            </a:r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s4.pic4you.ru/y2015/06-21/24687/5113451-thumb.png</a:t>
            </a:r>
            <a:r>
              <a:rPr lang="ru-RU" dirty="0" smtClean="0"/>
              <a:t> ракушка</a:t>
            </a:r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s4.pic4you.ru/y2015/06-21/24687/5113461-thumb.png</a:t>
            </a:r>
            <a:r>
              <a:rPr lang="ru-RU" dirty="0" smtClean="0"/>
              <a:t> бутылка</a:t>
            </a:r>
          </a:p>
          <a:p>
            <a:r>
              <a:rPr lang="en-US" dirty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img-fotki.yandex.ru/get/28/200418627.a8/0_129ef8_b861afba_M.png</a:t>
            </a:r>
            <a:r>
              <a:rPr lang="ru-RU" dirty="0" smtClean="0"/>
              <a:t> маяк</a:t>
            </a:r>
          </a:p>
          <a:p>
            <a:r>
              <a:rPr lang="en-US" dirty="0">
                <a:hlinkClick r:id="rId10"/>
              </a:rPr>
              <a:t>https://</a:t>
            </a:r>
            <a:r>
              <a:rPr lang="en-US" dirty="0" smtClean="0">
                <a:hlinkClick r:id="rId10"/>
              </a:rPr>
              <a:t>img-fotki.yandex.ru/get/6604/16969765.3d/0_6882e_44552897_M.png</a:t>
            </a:r>
            <a:r>
              <a:rPr lang="ru-RU" dirty="0" smtClean="0"/>
              <a:t> сундук</a:t>
            </a:r>
          </a:p>
          <a:p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kira-scrap.ru/KATALOG/OFORMLENIE/2/0_11c6c0_10f205de_M.png</a:t>
            </a:r>
            <a:r>
              <a:rPr lang="ru-RU" dirty="0" smtClean="0"/>
              <a:t> вывеска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12504" y="4797152"/>
            <a:ext cx="5578475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>Составитель:</a:t>
            </a:r>
          </a:p>
          <a:p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>Слиткова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> Галина Анатольевна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>учитель начальных классов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>МАОУ СОШ №35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>города Томска</a:t>
            </a:r>
          </a:p>
        </p:txBody>
      </p:sp>
    </p:spTree>
    <p:extLst>
      <p:ext uri="{BB962C8B-B14F-4D97-AF65-F5344CB8AC3E}">
        <p14:creationId xmlns:p14="http://schemas.microsoft.com/office/powerpoint/2010/main" val="423021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56</Words>
  <Application>Microsoft Office PowerPoint</Application>
  <PresentationFormat>Произвольный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Шаблоны  для создания презентаций    «Путешествие»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7</cp:revision>
  <dcterms:created xsi:type="dcterms:W3CDTF">2018-06-23T07:40:45Z</dcterms:created>
  <dcterms:modified xsi:type="dcterms:W3CDTF">2018-06-24T07:06:30Z</dcterms:modified>
</cp:coreProperties>
</file>