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11522075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C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714" y="-108"/>
      </p:cViewPr>
      <p:guideLst>
        <p:guide orient="horz" pos="2160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56" y="2130426"/>
            <a:ext cx="979376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1" y="3886200"/>
            <a:ext cx="806545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581" y="1741331"/>
            <a:ext cx="8316554" cy="50871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9469" y="0"/>
            <a:ext cx="1675437" cy="43207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268" y="3024074"/>
            <a:ext cx="1737345" cy="38044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491" y="323942"/>
            <a:ext cx="1530355" cy="1836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4" y="274639"/>
            <a:ext cx="259246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4" y="274639"/>
            <a:ext cx="758536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249"/>
          <a:stretch/>
        </p:blipFill>
        <p:spPr bwMode="auto">
          <a:xfrm>
            <a:off x="144413" y="5517232"/>
            <a:ext cx="1296144" cy="1531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4" y="4406901"/>
            <a:ext cx="979376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4" y="2906713"/>
            <a:ext cx="979376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3619" y="5373216"/>
            <a:ext cx="1448445" cy="23348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827" y="4365104"/>
            <a:ext cx="1535782" cy="28742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6104" y="1600201"/>
            <a:ext cx="50889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055" y="1600201"/>
            <a:ext cx="50889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535113"/>
            <a:ext cx="5090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6104" y="2174875"/>
            <a:ext cx="5090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55" y="1535113"/>
            <a:ext cx="5092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853055" y="2174875"/>
            <a:ext cx="5092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4413" y="5104233"/>
            <a:ext cx="1461121" cy="175334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153524" y="5141436"/>
            <a:ext cx="1594991" cy="2566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5637"/>
          <a:stretch/>
        </p:blipFill>
        <p:spPr>
          <a:xfrm>
            <a:off x="80797" y="5373216"/>
            <a:ext cx="1275946" cy="23257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5" y="273050"/>
            <a:ext cx="379068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4811" y="273051"/>
            <a:ext cx="644116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105" y="1435101"/>
            <a:ext cx="379068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07" y="4800600"/>
            <a:ext cx="691324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07" y="612775"/>
            <a:ext cx="69132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07" y="5367338"/>
            <a:ext cx="69132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74638"/>
            <a:ext cx="103698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600201"/>
            <a:ext cx="103698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4" y="6356351"/>
            <a:ext cx="2688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09" y="6356351"/>
            <a:ext cx="36486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7" y="6356351"/>
            <a:ext cx="2688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0" y="0"/>
            <a:ext cx="11522075" cy="6858000"/>
          </a:xfrm>
          <a:prstGeom prst="frame">
            <a:avLst>
              <a:gd name="adj1" fmla="val 864"/>
            </a:avLst>
          </a:prstGeom>
          <a:solidFill>
            <a:srgbClr val="45C76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87" y="66221"/>
            <a:ext cx="350795" cy="93610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9792" y="999671"/>
            <a:ext cx="347662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88" y="1077370"/>
            <a:ext cx="347662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88" y="2090420"/>
            <a:ext cx="347662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400" y="2032000"/>
            <a:ext cx="347662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9792" y="66221"/>
            <a:ext cx="347662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6606/16969765.42/0_68947_973eba32_M.png" TargetMode="External"/><Relationship Id="rId2" Type="http://schemas.openxmlformats.org/officeDocument/2006/relationships/hyperlink" Target="https://img-fotki.yandex.ru/get/6510/16969765.4e/0_690e1_1290bcf4_L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g-fotki.yandex.ru/get/5626/200418627.a8/0_129eea_5dca719b_M.png" TargetMode="External"/><Relationship Id="rId5" Type="http://schemas.openxmlformats.org/officeDocument/2006/relationships/hyperlink" Target="https://img-fotki.yandex.ru/get/3100/200418627.a8/0_129ef3_5def7b4_M.png" TargetMode="External"/><Relationship Id="rId4" Type="http://schemas.openxmlformats.org/officeDocument/2006/relationships/hyperlink" Target="https://img-fotki.yandex.ru/get/15559/200418627.b0/0_12cb69_bbe28585_M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6541" y="2492896"/>
            <a:ext cx="9793764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Segoe Print" panose="02000600000000000000" pitchFamily="2" charset="0"/>
              </a:rPr>
              <a:t>Шаблон для создания</a:t>
            </a:r>
            <a:br>
              <a:rPr lang="ru-RU" sz="3200" b="1" dirty="0" smtClean="0">
                <a:solidFill>
                  <a:srgbClr val="00B050"/>
                </a:solidFill>
                <a:latin typeface="Segoe Print" panose="02000600000000000000" pitchFamily="2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Segoe Print" panose="02000600000000000000" pitchFamily="2" charset="0"/>
              </a:rPr>
              <a:t> презентаций</a:t>
            </a:r>
            <a:endParaRPr lang="ru-RU" sz="3200" b="1" dirty="0">
              <a:solidFill>
                <a:srgbClr val="00B050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56581" y="4581128"/>
            <a:ext cx="8065453" cy="175260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00B050"/>
                </a:solidFill>
                <a:latin typeface="Segoe Print" panose="02000600000000000000" pitchFamily="2" charset="0"/>
                <a:ea typeface="+mj-ea"/>
                <a:cs typeface="+mj-cs"/>
              </a:rPr>
              <a:t>«Путешествие»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91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84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23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69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99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1782" y="1052736"/>
            <a:ext cx="10801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2"/>
              </a:rPr>
              <a:t>https://img-fotki.yandex.ru/get/6610/16969765.59/0_69384_48ea2947_L.png песок</a:t>
            </a:r>
          </a:p>
          <a:p>
            <a:r>
              <a:rPr lang="ru-RU" dirty="0">
                <a:hlinkClick r:id="rId2"/>
              </a:rPr>
              <a:t>https://img-fotki.yandex.ru/get/6408/16969765.42/0_6894a_4fe0d946_M.png фон</a:t>
            </a:r>
          </a:p>
          <a:p>
            <a:r>
              <a:rPr lang="ru-RU" dirty="0">
                <a:hlinkClick r:id="rId2"/>
              </a:rPr>
              <a:t>https://img-fotki.yandex.ru/get/5503/200418627.aa/0_12a472_c4f7a3c8_L.png лодка</a:t>
            </a:r>
          </a:p>
          <a:p>
            <a:r>
              <a:rPr lang="ru-RU" dirty="0">
                <a:hlinkClick r:id="rId2"/>
              </a:rPr>
              <a:t>https://img-fotki.yandex.ru/get/6611/16969765.50/0_69193_98516b08_L.png чайки</a:t>
            </a:r>
          </a:p>
          <a:p>
            <a:r>
              <a:rPr lang="ru-RU" dirty="0">
                <a:hlinkClick r:id="rId2"/>
              </a:rPr>
              <a:t>https://img-fotki.yandex.ru/get/6511/16969765.50/0_6917b_ab3f19ec_L.png </a:t>
            </a:r>
            <a:r>
              <a:rPr lang="ru-RU" dirty="0" smtClean="0">
                <a:hlinkClick r:id="rId2"/>
              </a:rPr>
              <a:t> дельфины</a:t>
            </a:r>
            <a:endParaRPr lang="ru-RU" dirty="0">
              <a:hlinkClick r:id="rId2"/>
            </a:endParaRPr>
          </a:p>
          <a:p>
            <a:r>
              <a:rPr lang="ru-RU" dirty="0">
                <a:hlinkClick r:id="rId2"/>
              </a:rPr>
              <a:t>http://s4.pic4you.ru/y2015/06-21/24687/5113451-thumb.png ракушка</a:t>
            </a:r>
          </a:p>
          <a:p>
            <a:r>
              <a:rPr lang="ru-RU" dirty="0">
                <a:hlinkClick r:id="rId2"/>
              </a:rPr>
              <a:t>http://s4.pic4you.ru/y2015/06-21/24687/5113461-thumb.png бутылка</a:t>
            </a:r>
          </a:p>
          <a:p>
            <a:r>
              <a:rPr lang="ru-RU" dirty="0">
                <a:hlinkClick r:id="rId2"/>
              </a:rPr>
              <a:t>https://img-fotki.yandex.ru/get/28/200418627.a8/0_129ef8_b861afba_M.png маяк</a:t>
            </a:r>
          </a:p>
          <a:p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</a:t>
            </a:r>
            <a:r>
              <a:rPr lang="en-US" u="sng" dirty="0" smtClean="0">
                <a:hlinkClick r:id="rId2"/>
              </a:rPr>
              <a:t>img-fotki.yandex.ru/get/6510/16969765.4e/0_690e1_1290bcf4_L.png</a:t>
            </a:r>
            <a:r>
              <a:rPr lang="ru-RU" u="sng" dirty="0" smtClean="0"/>
              <a:t> шар на цепочке </a:t>
            </a:r>
          </a:p>
          <a:p>
            <a:r>
              <a:rPr lang="en-US" u="sng" dirty="0">
                <a:hlinkClick r:id="rId3"/>
              </a:rPr>
              <a:t>https://</a:t>
            </a:r>
            <a:r>
              <a:rPr lang="en-US" u="sng" dirty="0" smtClean="0">
                <a:hlinkClick r:id="rId3"/>
              </a:rPr>
              <a:t>img-fotki.yandex.ru/get/6606/16969765.42/0_68947_973eba32_M.png</a:t>
            </a:r>
            <a:r>
              <a:rPr lang="ru-RU" u="sng" dirty="0" smtClean="0"/>
              <a:t> вывеска</a:t>
            </a:r>
          </a:p>
          <a:p>
            <a:r>
              <a:rPr lang="en-US" u="sng" dirty="0">
                <a:hlinkClick r:id="rId4"/>
              </a:rPr>
              <a:t>https://</a:t>
            </a:r>
            <a:r>
              <a:rPr lang="en-US" u="sng" dirty="0" smtClean="0">
                <a:hlinkClick r:id="rId4"/>
              </a:rPr>
              <a:t>img-fotki.yandex.ru/get/15559/200418627.b0/0_12cb69_bbe28585_M.png</a:t>
            </a:r>
            <a:r>
              <a:rPr lang="ru-RU" u="sng" dirty="0" smtClean="0"/>
              <a:t> пузыри с  морскими фигурами</a:t>
            </a:r>
          </a:p>
          <a:p>
            <a:r>
              <a:rPr lang="en-US" u="sng" dirty="0">
                <a:hlinkClick r:id="rId5"/>
              </a:rPr>
              <a:t>https://</a:t>
            </a:r>
            <a:r>
              <a:rPr lang="en-US" u="sng" dirty="0" smtClean="0">
                <a:hlinkClick r:id="rId5"/>
              </a:rPr>
              <a:t>img-fotki.yandex.ru/get/3100/200418627.a8/0_129ef3_5def7b4_M.png</a:t>
            </a:r>
            <a:r>
              <a:rPr lang="ru-RU" u="sng" dirty="0" smtClean="0"/>
              <a:t> маяк</a:t>
            </a:r>
          </a:p>
          <a:p>
            <a:r>
              <a:rPr lang="ru-RU" dirty="0">
                <a:hlinkClick r:id="rId6"/>
              </a:rPr>
              <a:t>https://</a:t>
            </a:r>
            <a:r>
              <a:rPr lang="ru-RU" dirty="0" smtClean="0">
                <a:hlinkClick r:id="rId6"/>
              </a:rPr>
              <a:t>img-fotki.yandex.ru/get/5626/200418627.a8/0_129eea_5dca719b_M.png</a:t>
            </a:r>
            <a:r>
              <a:rPr lang="ru-RU" dirty="0" smtClean="0"/>
              <a:t>  </a:t>
            </a:r>
            <a:r>
              <a:rPr lang="ru-RU" dirty="0"/>
              <a:t>чайка на мачте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312765" y="171971"/>
            <a:ext cx="3924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ИСТОЧНИКИ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60637" y="5023054"/>
            <a:ext cx="575945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>
                <a:solidFill>
                  <a:srgbClr val="00B050"/>
                </a:solidFill>
                <a:latin typeface="Segoe Script" panose="020B0504020000000003" pitchFamily="34" charset="0"/>
              </a:rPr>
              <a:t>Составитель:</a:t>
            </a:r>
          </a:p>
          <a:p>
            <a:pPr lvl="0"/>
            <a:r>
              <a:rPr lang="ru-RU" b="1" dirty="0" err="1">
                <a:solidFill>
                  <a:srgbClr val="00B050"/>
                </a:solidFill>
                <a:latin typeface="Segoe Script" panose="020B0504020000000003" pitchFamily="34" charset="0"/>
              </a:rPr>
              <a:t>Слиткова</a:t>
            </a:r>
            <a:r>
              <a:rPr lang="ru-RU" b="1" dirty="0">
                <a:solidFill>
                  <a:srgbClr val="00B050"/>
                </a:solidFill>
                <a:latin typeface="Segoe Script" panose="020B0504020000000003" pitchFamily="34" charset="0"/>
              </a:rPr>
              <a:t> Галина Анатольевна</a:t>
            </a:r>
          </a:p>
          <a:p>
            <a:pPr lvl="0"/>
            <a:r>
              <a:rPr lang="ru-RU" b="1" dirty="0">
                <a:solidFill>
                  <a:srgbClr val="00B050"/>
                </a:solidFill>
                <a:latin typeface="Segoe Script" panose="020B0504020000000003" pitchFamily="34" charset="0"/>
              </a:rPr>
              <a:t>учитель начальных классов</a:t>
            </a:r>
          </a:p>
          <a:p>
            <a:pPr lvl="0"/>
            <a:r>
              <a:rPr lang="ru-RU" b="1" dirty="0">
                <a:solidFill>
                  <a:srgbClr val="00B050"/>
                </a:solidFill>
                <a:latin typeface="Segoe Script" panose="020B0504020000000003" pitchFamily="34" charset="0"/>
              </a:rPr>
              <a:t>МАОУ СОШ №35</a:t>
            </a:r>
          </a:p>
          <a:p>
            <a:pPr lvl="0"/>
            <a:r>
              <a:rPr lang="ru-RU" b="1" dirty="0">
                <a:solidFill>
                  <a:srgbClr val="00B050"/>
                </a:solidFill>
                <a:latin typeface="Segoe Script" panose="020B0504020000000003" pitchFamily="34" charset="0"/>
              </a:rPr>
              <a:t>города Томска</a:t>
            </a:r>
          </a:p>
        </p:txBody>
      </p:sp>
    </p:spTree>
    <p:extLst>
      <p:ext uri="{BB962C8B-B14F-4D97-AF65-F5344CB8AC3E}">
        <p14:creationId xmlns:p14="http://schemas.microsoft.com/office/powerpoint/2010/main" val="350990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80</Words>
  <Application>Microsoft Office PowerPoint</Application>
  <PresentationFormat>Произвольный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Шаблон для создания  презентаций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8</cp:revision>
  <dcterms:created xsi:type="dcterms:W3CDTF">2018-06-24T03:50:21Z</dcterms:created>
  <dcterms:modified xsi:type="dcterms:W3CDTF">2018-06-24T07:03:19Z</dcterms:modified>
</cp:coreProperties>
</file>