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2" r:id="rId5"/>
    <p:sldId id="259" r:id="rId6"/>
    <p:sldId id="271" r:id="rId7"/>
    <p:sldId id="264" r:id="rId8"/>
    <p:sldId id="272" r:id="rId9"/>
    <p:sldId id="273" r:id="rId10"/>
    <p:sldId id="278" r:id="rId11"/>
    <p:sldId id="279" r:id="rId12"/>
    <p:sldId id="280" r:id="rId13"/>
    <p:sldId id="281" r:id="rId14"/>
    <p:sldId id="282" r:id="rId15"/>
    <p:sldId id="269" r:id="rId16"/>
    <p:sldId id="276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75" autoAdjust="0"/>
    <p:restoredTop sz="94660"/>
  </p:normalViewPr>
  <p:slideViewPr>
    <p:cSldViewPr>
      <p:cViewPr varScale="1">
        <p:scale>
          <a:sx n="86" d="100"/>
          <a:sy n="86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7C51D8A-E691-4269-82C9-45F34A68FB8B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0F4C86E-C35B-4E29-AF4C-D9856E1D3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51D8A-E691-4269-82C9-45F34A68FB8B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C86E-C35B-4E29-AF4C-D9856E1D3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51D8A-E691-4269-82C9-45F34A68FB8B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C86E-C35B-4E29-AF4C-D9856E1D3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51D8A-E691-4269-82C9-45F34A68FB8B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C86E-C35B-4E29-AF4C-D9856E1D3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51D8A-E691-4269-82C9-45F34A68FB8B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C86E-C35B-4E29-AF4C-D9856E1D3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51D8A-E691-4269-82C9-45F34A68FB8B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C86E-C35B-4E29-AF4C-D9856E1D3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7C51D8A-E691-4269-82C9-45F34A68FB8B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F4C86E-C35B-4E29-AF4C-D9856E1D38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7C51D8A-E691-4269-82C9-45F34A68FB8B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0F4C86E-C35B-4E29-AF4C-D9856E1D3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51D8A-E691-4269-82C9-45F34A68FB8B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C86E-C35B-4E29-AF4C-D9856E1D3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51D8A-E691-4269-82C9-45F34A68FB8B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C86E-C35B-4E29-AF4C-D9856E1D3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51D8A-E691-4269-82C9-45F34A68FB8B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C86E-C35B-4E29-AF4C-D9856E1D3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7C51D8A-E691-4269-82C9-45F34A68FB8B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0F4C86E-C35B-4E29-AF4C-D9856E1D38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35732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Образовательная деятельность в группе раннего возраста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4643446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Воспитатель </a:t>
            </a:r>
            <a:r>
              <a:rPr lang="ru-RU" dirty="0" smtClean="0"/>
              <a:t>Тетеря О. В.</a:t>
            </a:r>
            <a:endParaRPr lang="ru-RU" sz="2400" dirty="0" smtClean="0"/>
          </a:p>
        </p:txBody>
      </p:sp>
      <p:pic>
        <p:nvPicPr>
          <p:cNvPr id="4" name="Рисунок 3" descr="47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3140968"/>
            <a:ext cx="3214710" cy="3171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80228_1059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4572000" cy="3429000"/>
          </a:xfrm>
          <a:prstGeom prst="rect">
            <a:avLst/>
          </a:prstGeom>
        </p:spPr>
      </p:pic>
      <p:pic>
        <p:nvPicPr>
          <p:cNvPr id="3" name="Рисунок 2" descr="20180119_11355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</p:spPr>
      </p:pic>
      <p:pic>
        <p:nvPicPr>
          <p:cNvPr id="4" name="Рисунок 3" descr="20180119_1128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214546" y="3429000"/>
            <a:ext cx="45720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80320_15035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4476749" cy="3357562"/>
          </a:xfrm>
          <a:prstGeom prst="rect">
            <a:avLst/>
          </a:prstGeom>
        </p:spPr>
      </p:pic>
      <p:pic>
        <p:nvPicPr>
          <p:cNvPr id="3" name="Рисунок 2" descr="20180321_08360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29124" y="0"/>
            <a:ext cx="4714876" cy="3429000"/>
          </a:xfrm>
          <a:prstGeom prst="rect">
            <a:avLst/>
          </a:prstGeom>
        </p:spPr>
      </p:pic>
      <p:pic>
        <p:nvPicPr>
          <p:cNvPr id="4" name="Рисунок 3" descr="20180321_083927(0)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785918" y="3357562"/>
            <a:ext cx="6000760" cy="350043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066800"/>
          </a:xfrm>
        </p:spPr>
        <p:txBody>
          <a:bodyPr/>
          <a:lstStyle/>
          <a:p>
            <a:r>
              <a:rPr lang="ru-RU" dirty="0" smtClean="0"/>
              <a:t>        Проект «Огород гнома»</a:t>
            </a:r>
            <a:endParaRPr lang="ru-RU" dirty="0"/>
          </a:p>
        </p:txBody>
      </p:sp>
      <p:pic>
        <p:nvPicPr>
          <p:cNvPr id="4" name="Содержимое 3" descr="20180321_13232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14480" y="1928802"/>
            <a:ext cx="5765800" cy="432435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80320_15453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"/>
            <a:ext cx="4500562" cy="3375422"/>
          </a:xfrm>
          <a:prstGeom prst="rect">
            <a:avLst/>
          </a:prstGeom>
        </p:spPr>
      </p:pic>
      <p:pic>
        <p:nvPicPr>
          <p:cNvPr id="3" name="Рисунок 2" descr="20180320_1558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4964909" y="607199"/>
            <a:ext cx="3786214" cy="3857652"/>
          </a:xfrm>
          <a:prstGeom prst="rect">
            <a:avLst/>
          </a:prstGeom>
        </p:spPr>
      </p:pic>
      <p:pic>
        <p:nvPicPr>
          <p:cNvPr id="5" name="Рисунок 4" descr="20180320_15561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535781" y="2893219"/>
            <a:ext cx="3429000" cy="450056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71023_10465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Клуб «Растём вместе»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32511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ЦЕЛЬ: повышение эффективности взаимодействия ДОУ  с семьей каждого воспитанника.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Основными функциями клуба являются:</a:t>
            </a:r>
          </a:p>
          <a:p>
            <a:pPr algn="just"/>
            <a:r>
              <a:rPr lang="ru-RU" dirty="0" smtClean="0"/>
              <a:t>облегчение адаптационного периода детей раннего возраста;</a:t>
            </a:r>
          </a:p>
          <a:p>
            <a:pPr algn="just"/>
            <a:r>
              <a:rPr lang="ru-RU" dirty="0" smtClean="0"/>
              <a:t>обеспечение малышу комфортных условий пребывания в ДОУ;</a:t>
            </a:r>
          </a:p>
          <a:p>
            <a:pPr algn="just"/>
            <a:r>
              <a:rPr lang="ru-RU" dirty="0" smtClean="0"/>
              <a:t>забота об эмоциональном благополучии каждого ребёнка;</a:t>
            </a:r>
          </a:p>
          <a:p>
            <a:pPr algn="just"/>
            <a:r>
              <a:rPr lang="ru-RU" dirty="0" smtClean="0"/>
              <a:t>оказание психолого-педагогической помощи родителям детей раннего возраста;</a:t>
            </a:r>
          </a:p>
          <a:p>
            <a:pPr lvl="0" algn="just"/>
            <a:r>
              <a:rPr lang="ru-RU" dirty="0" smtClean="0"/>
              <a:t>повышение психолого-педагогической культуры родителей.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104006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696496"/>
            <a:ext cx="7858180" cy="5893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5" name="Содержимое 4" descr="IMG_20171115_09185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43042" y="1857364"/>
            <a:ext cx="5765800" cy="4324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воспитания и обучения: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сохранение здоровья ребёнка,</a:t>
            </a:r>
          </a:p>
          <a:p>
            <a:r>
              <a:rPr lang="ru-RU" sz="3200" dirty="0" smtClean="0"/>
              <a:t> полноценное физическое развитие, </a:t>
            </a:r>
          </a:p>
          <a:p>
            <a:r>
              <a:rPr lang="ru-RU" sz="3200" dirty="0" smtClean="0"/>
              <a:t>развитие речи, игровой деятельности, </a:t>
            </a:r>
          </a:p>
          <a:p>
            <a:r>
              <a:rPr lang="ru-RU" sz="3200" dirty="0" smtClean="0"/>
              <a:t>сенсорное развитие, </a:t>
            </a:r>
          </a:p>
          <a:p>
            <a:r>
              <a:rPr lang="ru-RU" sz="3200" dirty="0" smtClean="0"/>
              <a:t>формирование основных психических процессов, </a:t>
            </a:r>
          </a:p>
          <a:p>
            <a:r>
              <a:rPr lang="ru-RU" sz="3200" dirty="0" smtClean="0"/>
              <a:t>развитие умственных познавательных и творческих способностей.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Модель образовательного процесса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совместная деятельность взрослого и детей,</a:t>
            </a:r>
          </a:p>
          <a:p>
            <a:r>
              <a:rPr lang="ru-RU" sz="3600" dirty="0" smtClean="0"/>
              <a:t>самостоятельная деятельность детей.</a:t>
            </a:r>
          </a:p>
          <a:p>
            <a:r>
              <a:rPr lang="ru-RU" sz="3600" dirty="0" smtClean="0"/>
              <a:t>взаимодействие с родителями.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357290" y="1785926"/>
            <a:ext cx="6215106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«Социально коммуникативное развитие»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« Познавательное развитие»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« Речевое развитие»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« Художественно – эстетическое развитие»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« Физическое развитие»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Режим дня: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325112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утренняя гимнастика; </a:t>
            </a:r>
          </a:p>
          <a:p>
            <a:pPr lvl="0"/>
            <a:r>
              <a:rPr lang="ru-RU" dirty="0" smtClean="0"/>
              <a:t>непрерывно образовательная деятельность; </a:t>
            </a:r>
          </a:p>
          <a:p>
            <a:pPr lvl="0"/>
            <a:r>
              <a:rPr lang="ru-RU" dirty="0" smtClean="0"/>
              <a:t>игры;</a:t>
            </a:r>
          </a:p>
          <a:p>
            <a:pPr lvl="0"/>
            <a:r>
              <a:rPr lang="ru-RU" dirty="0" smtClean="0"/>
              <a:t>прогулка;</a:t>
            </a:r>
          </a:p>
          <a:p>
            <a:pPr lvl="0"/>
            <a:r>
              <a:rPr lang="ru-RU" dirty="0" smtClean="0"/>
              <a:t>сон;</a:t>
            </a:r>
          </a:p>
          <a:p>
            <a:r>
              <a:rPr lang="ru-RU" dirty="0" smtClean="0"/>
              <a:t>гимнастика после сна; </a:t>
            </a:r>
          </a:p>
          <a:p>
            <a:pPr lvl="0"/>
            <a:r>
              <a:rPr lang="ru-RU" dirty="0" smtClean="0"/>
              <a:t>игры; </a:t>
            </a:r>
          </a:p>
          <a:p>
            <a:pPr lvl="0"/>
            <a:r>
              <a:rPr lang="ru-RU" dirty="0" smtClean="0"/>
              <a:t>индивидуальная работа с воспитанниками; </a:t>
            </a:r>
          </a:p>
          <a:p>
            <a:pPr lvl="0"/>
            <a:r>
              <a:rPr lang="ru-RU" dirty="0" smtClean="0"/>
              <a:t>самостоятельная деятельность детей.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20180321_13315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"/>
            <a:ext cx="4572000" cy="3429000"/>
          </a:xfrm>
          <a:prstGeom prst="rect">
            <a:avLst/>
          </a:prstGeom>
        </p:spPr>
      </p:pic>
      <p:pic>
        <p:nvPicPr>
          <p:cNvPr id="11" name="Рисунок 10" descr="20180321_13324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-1"/>
            <a:ext cx="4572000" cy="3429001"/>
          </a:xfrm>
          <a:prstGeom prst="rect">
            <a:avLst/>
          </a:prstGeom>
        </p:spPr>
      </p:pic>
      <p:pic>
        <p:nvPicPr>
          <p:cNvPr id="12" name="Рисунок 11" descr="20180321_1334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3428976"/>
            <a:ext cx="4572000" cy="3429024"/>
          </a:xfrm>
          <a:prstGeom prst="rect">
            <a:avLst/>
          </a:prstGeom>
        </p:spPr>
      </p:pic>
      <p:pic>
        <p:nvPicPr>
          <p:cNvPr id="13" name="Рисунок 12" descr="20180321_13342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3429000"/>
            <a:ext cx="4572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Центр воды и песка.</a:t>
            </a:r>
            <a:endParaRPr lang="ru-RU" dirty="0"/>
          </a:p>
        </p:txBody>
      </p:sp>
      <p:pic>
        <p:nvPicPr>
          <p:cNvPr id="9" name="Содержимое 8" descr="20180321_13532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997994"/>
            <a:ext cx="4038600" cy="3028950"/>
          </a:xfrm>
        </p:spPr>
      </p:pic>
      <p:pic>
        <p:nvPicPr>
          <p:cNvPr id="10" name="Содержимое 9" descr="20180321_135313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997994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180321_1337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-357194" y="357194"/>
            <a:ext cx="3714752" cy="3000364"/>
          </a:xfrm>
          <a:prstGeom prst="rect">
            <a:avLst/>
          </a:prstGeom>
        </p:spPr>
      </p:pic>
      <p:pic>
        <p:nvPicPr>
          <p:cNvPr id="6" name="Рисунок 5" descr="20180321_13391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5810264" y="476249"/>
            <a:ext cx="3809984" cy="2857488"/>
          </a:xfrm>
          <a:prstGeom prst="rect">
            <a:avLst/>
          </a:prstGeom>
        </p:spPr>
      </p:pic>
      <p:pic>
        <p:nvPicPr>
          <p:cNvPr id="7" name="Рисунок 6" descr="20180321_13525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214546" y="0"/>
            <a:ext cx="485778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71115_09163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143636" cy="50006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00298" y="571480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 descr="20180321_09041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500694" y="4125519"/>
            <a:ext cx="3643306" cy="2732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440</TotalTime>
  <Words>194</Words>
  <Application>Microsoft Office PowerPoint</Application>
  <PresentationFormat>Экран (4:3)</PresentationFormat>
  <Paragraphs>40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Городская</vt:lpstr>
      <vt:lpstr>Образовательная деятельность в группе раннего возраста</vt:lpstr>
      <vt:lpstr>Задачи воспитания и обучения:</vt:lpstr>
      <vt:lpstr>Модель образовательного процесса</vt:lpstr>
      <vt:lpstr>Слайд 4</vt:lpstr>
      <vt:lpstr>Режим дня:</vt:lpstr>
      <vt:lpstr>Слайд 6</vt:lpstr>
      <vt:lpstr>Центр воды и песка.</vt:lpstr>
      <vt:lpstr>Слайд 8</vt:lpstr>
      <vt:lpstr>Слайд 9</vt:lpstr>
      <vt:lpstr>Слайд 10</vt:lpstr>
      <vt:lpstr>Слайд 11</vt:lpstr>
      <vt:lpstr>        Проект «Огород гнома»</vt:lpstr>
      <vt:lpstr>Слайд 13</vt:lpstr>
      <vt:lpstr>Слайд 14</vt:lpstr>
      <vt:lpstr>Клуб «Растём вместе»</vt:lpstr>
      <vt:lpstr>Слайд 16</vt:lpstr>
      <vt:lpstr>Спасибо за внимание!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подходы к организации работы в группе раннего возраста с учетом реализации ФГТ</dc:title>
  <dc:creator>1</dc:creator>
  <cp:lastModifiedBy>игорь</cp:lastModifiedBy>
  <cp:revision>52</cp:revision>
  <dcterms:created xsi:type="dcterms:W3CDTF">2013-03-19T12:29:33Z</dcterms:created>
  <dcterms:modified xsi:type="dcterms:W3CDTF">2018-06-24T16:56:49Z</dcterms:modified>
</cp:coreProperties>
</file>