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73" r:id="rId9"/>
    <p:sldId id="270" r:id="rId10"/>
    <p:sldId id="269" r:id="rId11"/>
    <p:sldId id="262" r:id="rId12"/>
    <p:sldId id="263" r:id="rId13"/>
    <p:sldId id="264" r:id="rId14"/>
    <p:sldId id="265" r:id="rId15"/>
    <p:sldId id="267" r:id="rId16"/>
    <p:sldId id="271" r:id="rId17"/>
    <p:sldId id="272" r:id="rId18"/>
    <p:sldId id="277" r:id="rId19"/>
    <p:sldId id="276" r:id="rId20"/>
    <p:sldId id="268" r:id="rId21"/>
    <p:sldId id="274" r:id="rId22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Количественный</a:t>
            </a:r>
            <a:r>
              <a:rPr lang="ru-RU" sz="18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показатель наличия специального образования молодых педагогов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9"/>
          <c:dPt>
            <c:idx val="0"/>
            <c:bubble3D val="0"/>
            <c:explosion val="0"/>
            <c:spPr>
              <a:solidFill>
                <a:srgbClr val="C00000"/>
              </a:solidFill>
              <a:ln w="25400">
                <a:solidFill>
                  <a:srgbClr val="FF0000"/>
                </a:solidFill>
              </a:ln>
              <a:effectLst/>
              <a:sp3d contourW="25400">
                <a:contourClr>
                  <a:srgbClr val="FF0000"/>
                </a:contourClr>
              </a:sp3d>
            </c:spPr>
          </c:dPt>
          <c:dPt>
            <c:idx val="1"/>
            <c:bubble3D val="0"/>
            <c:explosion val="1"/>
            <c:spPr>
              <a:solidFill>
                <a:schemeClr val="accent1">
                  <a:lumMod val="75000"/>
                </a:schemeClr>
              </a:solidFill>
              <a:ln w="25400">
                <a:solidFill>
                  <a:srgbClr val="7030A0"/>
                </a:solidFill>
              </a:ln>
              <a:effectLst/>
              <a:sp3d contourW="25400">
                <a:contourClr>
                  <a:srgbClr val="7030A0"/>
                </a:contourClr>
              </a:sp3d>
            </c:spPr>
          </c:dPt>
          <c:dPt>
            <c:idx val="2"/>
            <c:bubble3D val="0"/>
            <c:explosion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accent4"/>
                </a:solidFill>
              </a:ln>
              <a:effectLst/>
              <a:sp3d contourW="25400">
                <a:contourClr>
                  <a:schemeClr val="accent4"/>
                </a:contourClr>
              </a:sp3d>
            </c:spPr>
          </c:dPt>
          <c:dPt>
            <c:idx val="3"/>
            <c:bubble3D val="0"/>
            <c:explosion val="0"/>
            <c:spPr>
              <a:solidFill>
                <a:srgbClr val="FFFF00"/>
              </a:solidFill>
              <a:ln w="25400">
                <a:solidFill>
                  <a:srgbClr val="FF0000"/>
                </a:solidFill>
              </a:ln>
              <a:effectLst/>
              <a:sp3d contourW="25400">
                <a:contourClr>
                  <a:srgbClr val="FF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Всего посещающих ШМП 9 человек</c:v>
                </c:pt>
                <c:pt idx="1">
                  <c:v>Имеют высшее образование 3человека</c:v>
                </c:pt>
                <c:pt idx="2">
                  <c:v>Без образования 5 человек</c:v>
                </c:pt>
                <c:pt idx="3">
                  <c:v>Имеет высшее дошкольное 1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3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25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310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0986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275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2136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057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89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56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55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7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149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9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57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9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801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59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3A272-9F38-4780-847A-FF73AF5CEF1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C380C0-2B8B-4809-ABA2-8D34F7729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30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7881" y="214183"/>
            <a:ext cx="8929816" cy="6137189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города Новосибирска «Детский сад № 346 общеразвивающего вида с приоритетным осуществлением интеллектуального развития воспитанников».</a:t>
            </a:r>
          </a:p>
          <a:p>
            <a:pPr algn="ctr"/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работы с молодыми педагогами ДОУ».</a:t>
            </a:r>
          </a:p>
          <a:p>
            <a:pPr algn="ctr"/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МКДОУ д/с № 346</a:t>
            </a:r>
          </a:p>
          <a:p>
            <a:r>
              <a:rPr lang="ru-RU" sz="20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Чорнопищук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Викторовна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4" descr="http://timetogame.ru/photos/kak-pridumat-pravila-povedeniya-detey-dlya-gruppy-detskogo-sada-15136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://timetogame.ru/photos/kak-pridumat-pravila-povedeniya-detey-dlya-gruppy-detskogo-sada-15136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73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890942"/>
              </p:ext>
            </p:extLst>
          </p:nvPr>
        </p:nvGraphicFramePr>
        <p:xfrm>
          <a:off x="1359017" y="838898"/>
          <a:ext cx="7298422" cy="5632347"/>
        </p:xfrm>
        <a:graphic>
          <a:graphicData uri="http://schemas.openxmlformats.org/drawingml/2006/table">
            <a:tbl>
              <a:tblPr firstRow="1" firstCol="1" bandRow="1"/>
              <a:tblGrid>
                <a:gridCol w="4460466"/>
                <a:gridCol w="1183830"/>
                <a:gridCol w="1654126"/>
              </a:tblGrid>
              <a:tr h="2619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Содержание деятельности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Сроки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Ответственный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3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утверждение плана работы «Школы молодого педагога»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Август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Сбор информации о молодых педагогах (Анкетирование)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Составление памятки для молодых специалистов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Изучение нормативно-правовой базы ( Знакомство с нормативными документами)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Октябрь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воспитательно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-образовательного процесса в ДОУ. 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Обязательная документация воспитателя.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Ноябрь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8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305175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Консультация: «Формы работы с родителями,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Работа педагогов с родителями.  Стиль общения педагога с родителями. Актуальная тематика. Родительские собрания(периодичность, содержание, протоколирование)».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Декабрь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Воспитатели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и методы используемые при организации режимных моментов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Январь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Изучение методических разработок «Как подготовить конспект НОД»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Февраль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 –класс: «Изготовление пособий для НОД»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Март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Практикум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Педагогическая диагностика. Заполнение карт индивидуального развития детей.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Апрель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 – психолог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Посещение открытых НОД у педагогов -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стажистов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течении года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882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Консультация «Игры на прогулках».</a:t>
                      </a:r>
                    </a:p>
                    <a:p>
                      <a:pPr algn="just"/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/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 Индивидуальное консультирование по запросам педагогов.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Апрель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течении года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 по физической культуре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10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Подведение итогов.</a:t>
                      </a: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   Май</a:t>
                      </a: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Ст.воспитатель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98" marR="364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40038" y="2107672"/>
            <a:ext cx="18663702" cy="51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3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98890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Изучение нормативно – правовой базы: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ФЗ – 273 «Об образовании в РФ»;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* ФГОС ДО;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* Должностные инструкции;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*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т.д.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105" y="2885301"/>
            <a:ext cx="1882863" cy="251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64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865" y="1681892"/>
            <a:ext cx="2652583" cy="19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905" y="4324863"/>
            <a:ext cx="2523526" cy="1892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833" y="1681892"/>
            <a:ext cx="2899746" cy="2174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образовательного процесса в ДОУ. Документация воспитателя.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90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254" y="653728"/>
            <a:ext cx="3066196" cy="1949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313" y="653728"/>
            <a:ext cx="3251317" cy="1949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17" y="3616411"/>
            <a:ext cx="3383004" cy="1902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982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99" y="263611"/>
            <a:ext cx="2745945" cy="2059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1373" y="271849"/>
            <a:ext cx="2759676" cy="2069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981" y="3179804"/>
            <a:ext cx="2504304" cy="1878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6044" y="3179804"/>
            <a:ext cx="2669058" cy="2001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035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05" y="131804"/>
            <a:ext cx="2586681" cy="1940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519" y="251252"/>
            <a:ext cx="2594919" cy="1946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0949" y="3048000"/>
            <a:ext cx="2493319" cy="1869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596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49" y="1181668"/>
            <a:ext cx="1202727" cy="2138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216" y="2439774"/>
            <a:ext cx="1390715" cy="2472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1741" y="1413243"/>
            <a:ext cx="1609512" cy="2861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024" y="1820972"/>
            <a:ext cx="1380164" cy="245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373" y="1134130"/>
            <a:ext cx="1474306" cy="2620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успешной деятельности молодых педагогов в 2016 – 2017 учебном году.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45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70" y="222422"/>
            <a:ext cx="2421925" cy="181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2994" y="136955"/>
            <a:ext cx="2397211" cy="1797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819" y="278028"/>
            <a:ext cx="2347784" cy="1760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08" y="3822357"/>
            <a:ext cx="2312087" cy="1734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5711" y="4045807"/>
            <a:ext cx="2437028" cy="1827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562" y="1492852"/>
            <a:ext cx="2450068" cy="1837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2100" y="3080951"/>
            <a:ext cx="2140905" cy="2866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501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успешной деятельности молодых педагогов в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2018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учебном году.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90" y="1524001"/>
            <a:ext cx="2760869" cy="19523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58" y="1524001"/>
            <a:ext cx="2981545" cy="21084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90" y="4121888"/>
            <a:ext cx="2995478" cy="21182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849" y="3980932"/>
            <a:ext cx="1650952" cy="239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523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65" y="488870"/>
            <a:ext cx="1655805" cy="23408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3981" y="478322"/>
            <a:ext cx="1730570" cy="24479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3830" y="488870"/>
            <a:ext cx="1675665" cy="2426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470" y="3838334"/>
            <a:ext cx="1502670" cy="21762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1157" y="3909918"/>
            <a:ext cx="1453243" cy="210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5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551" y="189469"/>
            <a:ext cx="8631451" cy="5980671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МКДОУ детский сад № 346 имеет три корпуса, расположенных по ул. Оловозаводская,12,16, Урманова,8. Третий корпус был открыт 15 сентября 2015 года. В данном корпусе функционирует 19 групп: 11 групп общеразвивающей направленности от 3 до 7 лет, 2 комбинированные группы логопедической  направленности  от 4 до 7 лет, 6 групп раннего возраста с 2 до 3 лет. 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группах по </a:t>
            </a:r>
            <a:r>
              <a:rPr lang="ru-RU" sz="1600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Урманова</a:t>
            </a:r>
            <a:r>
              <a:rPr lang="ru-RU" sz="16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8 работают 32 педагога, из них 9 педагогов посещают ШМП.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887" y="2191265"/>
            <a:ext cx="3617929" cy="241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2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7357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Планируемые результаты: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У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молодых педагогов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формируется 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потребность в постоянном пополнении педагогических знаний,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гибкость мышления, умение моделировать и прогнозировать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воспитательно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образовательный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процесс.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Способность владеть методами и приемами воспитания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учётом возрастных и индивидуальных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особенностей.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профессиональных качеств молодых педагогов.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0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8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8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8" y="609600"/>
            <a:ext cx="8886824" cy="570882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Актуальность: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Проблемы начинающих педагогов актуальны и реалистичны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</a:rPr>
              <a:t> Молодые специалисты испытывают затруднение в том, как реализовать цели воспитания в области конкретных педагогических ситуаций и задач.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Педагогам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</a:rPr>
              <a:t>, не имеющим опыта работы, трудно написать план, организовать работу с детьми, найти точки взаимодействия с родителями. А ведь со стороны родителей к ДОУ, к образованию ребенка предъявляются определенные требования. 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83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892" y="271848"/>
            <a:ext cx="8929816" cy="642551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казание помощи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начинающим и вновь прибывшим педагогам в повышении их профессиональной компетентности</a:t>
            </a: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br>
              <a:rPr lang="ru-RU" sz="2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1.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Обеспечить  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легкий   адаптационный  период для 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молодых специалистов в коллективе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2.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Использовать   эффективные  формы 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повышения профессиональной компетентности и профессионального мастерства молодых специалистов,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обеспечить  доступность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информационного материала для самостоятельного овладения профессиональными знаниями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3.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Предупредить  типичные ошибки  допускаемые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организации занятий и совместной деятельности воспитателей с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детьми;</a:t>
            </a:r>
            <a:b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взаимодействию педагогов-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стажистов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молодыми педагогами.</a:t>
            </a:r>
            <a:b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8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56877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молодыми педагогами строится с учетом трех аспектов 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– молодой педагог: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легкой адаптации молодого специалиста на работе. Обеспечение необходимой литературой, материала для перспективного планирования, знакомство с методическим кабинетом.</a:t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специалист – коллега: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помощи со стороны коллег.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специалист – ребенок и родитель ( законный представитель):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авторитета педагога, уважение, интерес к нему у детей и их родителей.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77334" y="1301578"/>
            <a:ext cx="1581409" cy="233130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педагог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432034" y="1824679"/>
            <a:ext cx="45719" cy="6837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71503" y="1301578"/>
            <a:ext cx="1686925" cy="2117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педагог</a:t>
            </a: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 его родитель (Законный представитель)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</p:txBody>
      </p:sp>
      <p:sp>
        <p:nvSpPr>
          <p:cNvPr id="7" name="Стрелка вниз 6"/>
          <p:cNvSpPr/>
          <p:nvPr/>
        </p:nvSpPr>
        <p:spPr>
          <a:xfrm flipH="1">
            <a:off x="7610846" y="1824679"/>
            <a:ext cx="45719" cy="3912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39978" y="1301578"/>
            <a:ext cx="1474574" cy="2117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Коллега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педагог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532386" y="1824679"/>
            <a:ext cx="90616" cy="749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59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745322009"/>
              </p:ext>
            </p:extLst>
          </p:nvPr>
        </p:nvGraphicFramePr>
        <p:xfrm>
          <a:off x="370703" y="420130"/>
          <a:ext cx="8888627" cy="571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7500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824151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Формы работы с педагогами: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Анкетирование;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Консультации;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Практические занятия со специалистами;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Посещение НОД у педагогов –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стажистов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Мастер – класс;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Посещения методических объединений молодыми педагогами.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80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85" y="362465"/>
            <a:ext cx="3113348" cy="44031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3854" y="392894"/>
            <a:ext cx="3091833" cy="437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25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2416" y="916674"/>
            <a:ext cx="6462839" cy="4569726"/>
          </a:xfrm>
        </p:spPr>
      </p:pic>
    </p:spTree>
    <p:extLst>
      <p:ext uri="{BB962C8B-B14F-4D97-AF65-F5344CB8AC3E}">
        <p14:creationId xmlns:p14="http://schemas.microsoft.com/office/powerpoint/2010/main" val="384103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815</TotalTime>
  <Words>362</Words>
  <Application>Microsoft Office PowerPoint</Application>
  <PresentationFormat>Широкоэкранный</PresentationFormat>
  <Paragraphs>114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МКДОУ детский сад № 346 имеет три корпуса, расположенных по ул. Оловозаводская,12,16, Урманова,8. Третий корпус был открыт 15 сентября 2015 года. В данном корпусе функционирует 19 групп: 11 групп общеразвивающей направленности от 3 до 7 лет, 2 комбинированные группы логопедической  направленности  от 4 до 7 лет, 6 групп раннего возраста с 2 до 3 лет.           В группах по Урманова, 8 работают 32 педагога, из них 9 педагогов посещают ШМП.</vt:lpstr>
      <vt:lpstr>                                      Актуальность:  Проблемы начинающих педагогов актуальны и реалистичны. Молодые специалисты испытывают затруднение в том, как реализовать цели воспитания в области конкретных педагогических ситуаций и задач. Педагогам, не имеющим опыта работы, трудно написать план, организовать работу с детьми, найти точки взаимодействия с родителями. А ведь со стороны родителей к ДОУ, к образованию ребенка предъявляются определенные требования.  </vt:lpstr>
      <vt:lpstr>Цель: Оказание помощи начинающим и вновь прибывшим педагогам в повышении их профессиональной компетентности. Задачи: 1. Обеспечить   наиболее легкий   адаптационный  период для  молодых специалистов в коллективе; 2. Использовать   эффективные  формы  повышения профессиональной компетентности и профессионального мастерства молодых специалистов, обеспечить  доступность информационного материала для самостоятельного овладения профессиональными знаниями;  3. Предупредить  типичные ошибки  допускаемые при организации занятий и совместной деятельности воспитателей с детьми; 4. Способствовать взаимодействию педагогов-стажистов с молодыми педагогами.       </vt:lpstr>
      <vt:lpstr>Работа с молодыми педагогами строится с учетом трех аспектов          Старший воспитатель – молодой педагог: Создание условий для легкой адаптации молодого специалиста на работе. Обеспечение необходимой литературой, материала для перспективного планирования, знакомство с методическим кабинетом.  Молодой специалист – коллега: оказание помощи со стороны коллег.  Молодой специалист – ребенок и родитель ( законный представитель): формирование авторитета педагога, уважение, интерес к нему у детей и их родителей.     </vt:lpstr>
      <vt:lpstr>Презентация PowerPoint</vt:lpstr>
      <vt:lpstr>                         Формы работы с педагогами:    * Анкетирование;  * Консультации;  * Практические занятия со специалистами;  * Посещение НОД у педагогов – стажистов;  * Мастер – класс;  * Посещения методических объединений молодыми педагогами.    </vt:lpstr>
      <vt:lpstr>Презентация PowerPoint</vt:lpstr>
      <vt:lpstr>Презентация PowerPoint</vt:lpstr>
      <vt:lpstr>Презентация PowerPoint</vt:lpstr>
      <vt:lpstr>                    Изучение нормативно – правовой базы:                                     * ФЗ – 273 «Об образовании в РФ»;                                    * ФГОС ДО;                                    * Должностные инструкции;                                    * СанПин и т.д.                                         </vt:lpstr>
      <vt:lpstr>Организация образовательного процесса в ДОУ. Документация воспитателя.</vt:lpstr>
      <vt:lpstr>Презентация PowerPoint</vt:lpstr>
      <vt:lpstr>Презентация PowerPoint</vt:lpstr>
      <vt:lpstr>Презентация PowerPoint</vt:lpstr>
      <vt:lpstr>Результаты успешной деятельности молодых педагогов в 2016 – 2017 учебном году.</vt:lpstr>
      <vt:lpstr>Презентация PowerPoint</vt:lpstr>
      <vt:lpstr>Результаты успешной деятельности молодых педагогов в 2017 –          2018 учебном году.</vt:lpstr>
      <vt:lpstr>Презентация PowerPoint</vt:lpstr>
      <vt:lpstr>                     Планируемые результаты: У молодых педагогов формируется  потребность в постоянном пополнении педагогических знаний,  гибкость мышления, умение моделировать и прогнозировать воспитательно- образовательный процесс. Способность владеть методами и приемами воспитания   детей с учётом возрастных и индивидуальных особенностей. Повышение профессиональных качеств молодых педагогов. </vt:lpstr>
      <vt:lpstr>    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48</cp:revision>
  <cp:lastPrinted>2018-02-22T08:09:37Z</cp:lastPrinted>
  <dcterms:created xsi:type="dcterms:W3CDTF">2017-05-10T02:16:38Z</dcterms:created>
  <dcterms:modified xsi:type="dcterms:W3CDTF">2018-06-24T06:38:36Z</dcterms:modified>
</cp:coreProperties>
</file>