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A45AED-4A17-4721-89D9-1E0B6ABC1BA4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90CF41-A856-40D7-90F8-32F49AC03F3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0CF41-A856-40D7-90F8-32F49AC03F30}" type="slidenum">
              <a:rPr lang="ru-RU" smtClean="0"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714356"/>
            <a:ext cx="7215238" cy="563495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slide_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743" y="419367"/>
            <a:ext cx="8001024" cy="600076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285860"/>
            <a:ext cx="7947185" cy="447029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1000108"/>
            <a:ext cx="6835928" cy="512694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tragedii-v-beslane-10-le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428603"/>
            <a:ext cx="7786742" cy="584005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0848" y="482182"/>
            <a:ext cx="7050242" cy="528768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гружено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68" y="2643182"/>
            <a:ext cx="5162578" cy="38669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загружено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4290"/>
            <a:ext cx="4510057" cy="30012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214290"/>
            <a:ext cx="6096000" cy="4572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images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285728"/>
            <a:ext cx="2943842" cy="220504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images (3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2132" y="2928934"/>
            <a:ext cx="3133733" cy="362853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images (6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158" y="3482204"/>
            <a:ext cx="4714908" cy="310910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714356"/>
            <a:ext cx="7300613" cy="547864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5082_besla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714356"/>
            <a:ext cx="7543830" cy="514793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images (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139" y="3988974"/>
            <a:ext cx="3429024" cy="226116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169001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622300"/>
            <a:ext cx="7620000" cy="5613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user_file_57fe5409c0414_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928934"/>
            <a:ext cx="4794227" cy="359567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images (5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8512" y="485975"/>
            <a:ext cx="5162578" cy="38669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 (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306" y="285728"/>
            <a:ext cx="5214974" cy="289335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m288c360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857496"/>
            <a:ext cx="5643602" cy="35272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571480"/>
            <a:ext cx="7929586" cy="594719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428604"/>
            <a:ext cx="7929586" cy="594719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15</TotalTime>
  <Words>1</Words>
  <PresentationFormat>Экран (4:3)</PresentationFormat>
  <Paragraphs>1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Метро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</cp:revision>
  <dcterms:created xsi:type="dcterms:W3CDTF">2017-08-30T09:24:27Z</dcterms:created>
  <dcterms:modified xsi:type="dcterms:W3CDTF">2017-08-30T09:52:18Z</dcterms:modified>
</cp:coreProperties>
</file>