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8352928" cy="194421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МНОЖЕСТВЕННОЕ ЧИСЛО СУЩЕСТВИТЕЛЬНЫХ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8352928" cy="417646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НАЙДИ ПРАВИЛЬНЫЙ ВАРИАНТ МНОЖЕСТВЕННОГО ЧИСЛА И ЗАПИШИ  НАПРОТИВ ЦИФРЫ СО СЛОВОМ БУКВУ , КОТОРОЙ ОТМЕЧЕН ПРАВИЛЬНЫЙ ОТВЕТ.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Например: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1-</a:t>
            </a:r>
            <a:r>
              <a:rPr lang="en-US" dirty="0" smtClean="0">
                <a:solidFill>
                  <a:srgbClr val="7030A0"/>
                </a:solidFill>
              </a:rPr>
              <a:t>a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2-</a:t>
            </a:r>
            <a:r>
              <a:rPr lang="en-US" dirty="0" smtClean="0">
                <a:solidFill>
                  <a:srgbClr val="7030A0"/>
                </a:solidFill>
              </a:rPr>
              <a:t>b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3-</a:t>
            </a:r>
            <a:r>
              <a:rPr lang="en-US" dirty="0">
                <a:solidFill>
                  <a:srgbClr val="7030A0"/>
                </a:solidFill>
              </a:rPr>
              <a:t>c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09"/>
    </mc:Choice>
    <mc:Fallback xmlns="">
      <p:transition spd="slow" advTm="3090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>
                <a:solidFill>
                  <a:schemeClr val="accent3">
                    <a:lumMod val="50000"/>
                  </a:schemeClr>
                </a:solidFill>
              </a:rPr>
              <a:t>9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600" u="sng" dirty="0" smtClean="0">
                <a:solidFill>
                  <a:srgbClr val="C00000"/>
                </a:solidFill>
              </a:rPr>
              <a:t>  knife</a:t>
            </a:r>
            <a:endParaRPr lang="ru-RU" sz="96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048672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knifs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knifes</a:t>
            </a: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knivs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knives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65"/>
    </mc:Choice>
    <mc:Fallback xmlns="">
      <p:transition spd="slow" advTm="2126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rgbClr val="C00000"/>
                </a:solidFill>
              </a:rPr>
              <a:t>10.  </a:t>
            </a:r>
            <a:r>
              <a:rPr lang="en-US" sz="7300" dirty="0">
                <a:solidFill>
                  <a:srgbClr val="C00000"/>
                </a:solidFill>
              </a:rPr>
              <a:t>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berry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048672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berrys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berris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berriys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berries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67"/>
    </mc:Choice>
    <mc:Fallback xmlns="">
      <p:transition spd="slow" advTm="2336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11.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 turkey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408712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turkeys</a:t>
            </a: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turkeis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turkies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turkeyis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26"/>
    </mc:Choice>
    <mc:Fallback xmlns="">
      <p:transition spd="slow" advTm="2042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12.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 daisy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480720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daisys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daisies</a:t>
            </a: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daisyes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daises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81"/>
    </mc:Choice>
    <mc:Fallback xmlns="">
      <p:transition spd="slow" advTm="2068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13.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leaf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048672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leafes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leafs</a:t>
            </a: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leavs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leaves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3"/>
    </mc:Choice>
    <mc:Fallback xmlns="">
      <p:transition spd="slow" advTm="2145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14.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 car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12776"/>
            <a:ext cx="6552728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cares</a:t>
            </a: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caris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cars</a:t>
            </a: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carss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90"/>
    </mc:Choice>
    <mc:Fallback xmlns="">
      <p:transition spd="slow" advTm="2389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15</a:t>
            </a:r>
            <a:r>
              <a:rPr lang="ru-RU" sz="73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 table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696744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tables</a:t>
            </a: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tablees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tabls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tablis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91"/>
    </mc:Choice>
    <mc:Fallback xmlns="">
      <p:transition spd="slow" advTm="2129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ru-RU" sz="7300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puppy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048672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puppys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puppis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puppyis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puppies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92"/>
    </mc:Choice>
    <mc:Fallback xmlns="">
      <p:transition spd="slow" advTm="20592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ru-RU" sz="7300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 smtClean="0">
                <a:solidFill>
                  <a:srgbClr val="C00000"/>
                </a:solidFill>
              </a:rPr>
              <a:t>a  stick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048672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stickss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stikcs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sticks</a:t>
            </a: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ctickes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6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59"/>
    </mc:Choice>
    <mc:Fallback xmlns="">
      <p:transition spd="slow" advTm="21759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ru-RU" sz="7300" dirty="0" smtClean="0">
                <a:solidFill>
                  <a:schemeClr val="accent3">
                    <a:lumMod val="50000"/>
                  </a:schemeClr>
                </a:solidFill>
              </a:rPr>
              <a:t>8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vase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840760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vasees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vasess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vaseis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vases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5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12"/>
    </mc:Choice>
    <mc:Fallback xmlns="">
      <p:transition spd="slow" advTm="2081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1.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 fox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484784"/>
            <a:ext cx="6336704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foxs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>
                <a:solidFill>
                  <a:schemeClr val="accent3">
                    <a:lumMod val="50000"/>
                  </a:schemeClr>
                </a:solidFill>
              </a:rPr>
              <a:t>f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oxis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foxes</a:t>
            </a: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foxies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73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52"/>
    </mc:Choice>
    <mc:Fallback xmlns="">
      <p:transition spd="slow" advTm="30352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7300" dirty="0" smtClean="0">
                <a:solidFill>
                  <a:schemeClr val="accent3">
                    <a:lumMod val="50000"/>
                  </a:schemeClr>
                </a:solidFill>
              </a:rPr>
              <a:t>19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minute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840760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minutes</a:t>
            </a: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minuts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minutis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minuties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10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67"/>
    </mc:Choice>
    <mc:Fallback xmlns="">
      <p:transition spd="slow" advTm="2106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wolf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484784"/>
            <a:ext cx="6192688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wolfs</a:t>
            </a: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wolwes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wolfvs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wolves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41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38"/>
    </mc:Choice>
    <mc:Fallback xmlns="">
      <p:transition spd="slow" advTm="3133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fly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484784"/>
            <a:ext cx="6192688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flies</a:t>
            </a: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flys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flyis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fliys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11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291"/>
    </mc:Choice>
    <mc:Fallback xmlns="">
      <p:transition spd="slow" advTm="2929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>
                <a:solidFill>
                  <a:schemeClr val="accent3">
                    <a:lumMod val="50000"/>
                  </a:schemeClr>
                </a:solidFill>
              </a:rPr>
              <a:t>4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toy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484784"/>
            <a:ext cx="6192688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toyes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toys</a:t>
            </a: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toies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toyis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4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143"/>
    </mc:Choice>
    <mc:Fallback xmlns="">
      <p:transition spd="slow" advTm="2514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 smtClean="0">
                <a:solidFill>
                  <a:srgbClr val="C00000"/>
                </a:solidFill>
              </a:rPr>
              <a:t>a sister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484784"/>
            <a:ext cx="6192688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sisters</a:t>
            </a: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sisteres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sistres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sisterss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61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28"/>
    </mc:Choice>
    <mc:Fallback xmlns="">
      <p:transition spd="slow" advTm="2072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>
                <a:solidFill>
                  <a:schemeClr val="accent3">
                    <a:lumMod val="50000"/>
                  </a:schemeClr>
                </a:solidFill>
              </a:rPr>
              <a:t>6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 star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484784"/>
            <a:ext cx="6336704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stares</a:t>
            </a: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staris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starss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stars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40"/>
    </mc:Choice>
    <mc:Fallback xmlns="">
      <p:transition spd="slow" advTm="2094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>
                <a:solidFill>
                  <a:schemeClr val="accent3">
                    <a:lumMod val="50000"/>
                  </a:schemeClr>
                </a:solidFill>
              </a:rPr>
              <a:t>7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 glass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048672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glasss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glassis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glasses</a:t>
            </a: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glasess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17"/>
    </mc:Choice>
    <mc:Fallback xmlns="">
      <p:transition spd="slow" advTm="2031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12768" cy="100811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7300" dirty="0">
                <a:solidFill>
                  <a:schemeClr val="accent3">
                    <a:lumMod val="50000"/>
                  </a:schemeClr>
                </a:solidFill>
              </a:rPr>
              <a:t>8</a:t>
            </a:r>
            <a:r>
              <a:rPr lang="en-US" sz="7300" dirty="0" smtClean="0">
                <a:solidFill>
                  <a:schemeClr val="accent3">
                    <a:lumMod val="50000"/>
                  </a:schemeClr>
                </a:solidFill>
              </a:rPr>
              <a:t>.  </a:t>
            </a:r>
            <a:r>
              <a:rPr lang="en-US" sz="9800" u="sng" dirty="0">
                <a:solidFill>
                  <a:srgbClr val="C00000"/>
                </a:solidFill>
              </a:rPr>
              <a:t>a</a:t>
            </a:r>
            <a:r>
              <a:rPr lang="en-US" sz="9800" u="sng" dirty="0" smtClean="0">
                <a:solidFill>
                  <a:srgbClr val="C00000"/>
                </a:solidFill>
              </a:rPr>
              <a:t>   cage</a:t>
            </a:r>
            <a:endParaRPr lang="ru-RU" sz="9800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048672" cy="511256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a.    cages</a:t>
            </a:r>
          </a:p>
          <a:p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b.    cags</a:t>
            </a: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cagess</a:t>
            </a:r>
            <a:endParaRPr lang="en-US" sz="7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7200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7200" dirty="0" smtClean="0">
                <a:solidFill>
                  <a:schemeClr val="accent3">
                    <a:lumMod val="50000"/>
                  </a:schemeClr>
                </a:solidFill>
              </a:rPr>
              <a:t>.     </a:t>
            </a:r>
            <a:r>
              <a:rPr lang="en-US" sz="7200" dirty="0" err="1" smtClean="0">
                <a:solidFill>
                  <a:schemeClr val="accent3">
                    <a:lumMod val="50000"/>
                  </a:schemeClr>
                </a:solidFill>
              </a:rPr>
              <a:t>cagis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384">
        <p:dissolve/>
      </p:transition>
    </mc:Choice>
    <mc:Fallback xmlns="">
      <p:transition spd="slow" advTm="20384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337</Words>
  <Application>Microsoft Office PowerPoint</Application>
  <PresentationFormat>Экран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МНОЖЕСТВЕННОЕ ЧИСЛО СУЩЕСТВИТЕЛЬНЫХ ТЕСТ</vt:lpstr>
      <vt:lpstr>1.  a   fox</vt:lpstr>
      <vt:lpstr>2.  a  wolf</vt:lpstr>
      <vt:lpstr>3.  a fly</vt:lpstr>
      <vt:lpstr>4.  a toy</vt:lpstr>
      <vt:lpstr>5.  a sister</vt:lpstr>
      <vt:lpstr>6.  a   star</vt:lpstr>
      <vt:lpstr>7.  a   glass</vt:lpstr>
      <vt:lpstr>8.  a   cage</vt:lpstr>
      <vt:lpstr>9.  a  knife</vt:lpstr>
      <vt:lpstr>10.   a  berry</vt:lpstr>
      <vt:lpstr>11.  a   turkey</vt:lpstr>
      <vt:lpstr>12.  a   daisy</vt:lpstr>
      <vt:lpstr>13.  a  leaf</vt:lpstr>
      <vt:lpstr>14.  a   car</vt:lpstr>
      <vt:lpstr>15.  a   table</vt:lpstr>
      <vt:lpstr>16.   a  puppy</vt:lpstr>
      <vt:lpstr>17.  a  stick</vt:lpstr>
      <vt:lpstr>18.  a vase</vt:lpstr>
      <vt:lpstr>19.  a minute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МНОЖЕСТВЕННОЕ ЧИСЛО СУЩЕСТВИТЕЛЬНЫХ ТЕСТ</dc:title>
  <cp:lastModifiedBy>FuckYouBill</cp:lastModifiedBy>
  <cp:revision>17</cp:revision>
  <dcterms:modified xsi:type="dcterms:W3CDTF">2018-05-31T10:02:03Z</dcterms:modified>
</cp:coreProperties>
</file>