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88077-E76F-4000-B56E-E09C5580DECA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C2708-7D82-41D4-BD44-07E08A5CBF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37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B5F1B-41C3-40FE-B1BA-E68C8A8038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496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B5F1B-41C3-40FE-B1BA-E68C8A8038B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64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15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66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32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478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91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1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46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25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25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0BF7E-C4BD-4C4B-86F6-91461D6C70C1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706A1-E0B1-41D0-A920-A704C64D9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60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Ирина\Desktop\труд фото\5ffaffa311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1" y="0"/>
            <a:ext cx="914894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1" y="1"/>
            <a:ext cx="5820037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МКДОУ </a:t>
            </a:r>
            <a:r>
              <a:rPr lang="ru-RU" sz="5400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Клеповский</a:t>
            </a: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детский сад </a:t>
            </a:r>
          </a:p>
        </p:txBody>
      </p:sp>
    </p:spTree>
    <p:extLst>
      <p:ext uri="{BB962C8B-B14F-4D97-AF65-F5344CB8AC3E}">
        <p14:creationId xmlns:p14="http://schemas.microsoft.com/office/powerpoint/2010/main" val="337529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G:\труд\труд\234 0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07969" y="3140968"/>
            <a:ext cx="4704523" cy="3528392"/>
          </a:xfrm>
          <a:prstGeom prst="plaque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87688" y="1340769"/>
            <a:ext cx="63367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это труд ребенка, направленный на обслуживание самого себя (одевание, раздевание, прием пищи, уборка постели, игрушек,  подготовка рабочего места, санитарно-гигиенические 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процедуры и т.д.)</a:t>
            </a:r>
          </a:p>
        </p:txBody>
      </p:sp>
    </p:spTree>
    <p:extLst>
      <p:ext uri="{BB962C8B-B14F-4D97-AF65-F5344CB8AC3E}">
        <p14:creationId xmlns:p14="http://schemas.microsoft.com/office/powerpoint/2010/main" val="192709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15472" y="2658568"/>
            <a:ext cx="4752528" cy="3564396"/>
          </a:xfrm>
          <a:prstGeom prst="verticalScroll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03512" y="2767236"/>
            <a:ext cx="4645024" cy="3483768"/>
          </a:xfrm>
          <a:prstGeom prst="flowChartPunchedTape">
            <a:avLst/>
          </a:prstGeom>
          <a:noFill/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313644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1"/>
            <a:ext cx="4041013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80"/>
            <a:ext cx="4748810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57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15472" y="2658568"/>
            <a:ext cx="4752528" cy="3564396"/>
          </a:xfrm>
          <a:prstGeom prst="verticalScroll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03512" y="2767236"/>
            <a:ext cx="4645024" cy="3483768"/>
          </a:xfrm>
          <a:prstGeom prst="flowChartPunchedTape">
            <a:avLst/>
          </a:prstGeom>
          <a:noFill/>
          <a:ln w="381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01969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Ирина\Desktop\труд фото\SDC126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107004">
            <a:off x="6852533" y="450309"/>
            <a:ext cx="3380930" cy="3295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03712" y="1196753"/>
            <a:ext cx="55081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Хозяйственно- бытовой труд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</a:p>
        </p:txBody>
      </p:sp>
    </p:spTree>
    <p:extLst>
      <p:ext uri="{BB962C8B-B14F-4D97-AF65-F5344CB8AC3E}">
        <p14:creationId xmlns:p14="http://schemas.microsoft.com/office/powerpoint/2010/main" val="28355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86261" y="2348881"/>
            <a:ext cx="4211966" cy="3158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00CC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0" y="3212977"/>
            <a:ext cx="4379978" cy="3284983"/>
          </a:xfrm>
          <a:prstGeom prst="roundRect">
            <a:avLst>
              <a:gd name="adj" fmla="val 16667"/>
            </a:avLst>
          </a:prstGeom>
          <a:ln w="57150">
            <a:solidFill>
              <a:srgbClr val="0000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049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0"/>
            <a:ext cx="4041013" cy="303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79"/>
            <a:ext cx="4748810" cy="3561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633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0"/>
            <a:ext cx="4041013" cy="303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79"/>
            <a:ext cx="4748810" cy="3561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4406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-1548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C:\Users\Ирина\Desktop\труд фото\Изображение 3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03513" y="188640"/>
            <a:ext cx="4187421" cy="31405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63206" y="496132"/>
            <a:ext cx="966911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 в природе- 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уход за растениями,                			               обитателями аквариума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                        и животными, </a:t>
            </a:r>
          </a:p>
          <a:p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выращивание овощей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огороде и растений 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в уголке природы, 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цветнике, 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участка.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409" y="3329206"/>
            <a:ext cx="4295770" cy="322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5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6" y="-75764"/>
            <a:ext cx="4739745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709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1524001" y="-12700"/>
            <a:ext cx="9143999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2927648" y="332656"/>
            <a:ext cx="6696744" cy="25922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Трудовое воспитание детей</a:t>
            </a:r>
          </a:p>
          <a:p>
            <a:pPr algn="ctr"/>
            <a:r>
              <a:rPr lang="ru-RU" sz="36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дошкольного возраста»</a:t>
            </a:r>
          </a:p>
        </p:txBody>
      </p:sp>
    </p:spTree>
    <p:extLst>
      <p:ext uri="{BB962C8B-B14F-4D97-AF65-F5344CB8AC3E}">
        <p14:creationId xmlns:p14="http://schemas.microsoft.com/office/powerpoint/2010/main" val="27139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0"/>
            <a:ext cx="4041013" cy="303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79"/>
            <a:ext cx="4748810" cy="35616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3" y="5733256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287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5" y="-75764"/>
            <a:ext cx="4739744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63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2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99857" y="2420888"/>
            <a:ext cx="563000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Труд- это первое основное условие</a:t>
            </a:r>
          </a:p>
          <a:p>
            <a:r>
              <a:rPr lang="ru-RU" sz="2800" b="1" i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всей человеческой жизни ,и при </a:t>
            </a:r>
          </a:p>
          <a:p>
            <a:r>
              <a:rPr lang="ru-RU" sz="2800" b="1" i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чем в такой степени, что мы с </a:t>
            </a:r>
          </a:p>
          <a:p>
            <a:r>
              <a:rPr lang="ru-RU" sz="2800" b="1" i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полной уверенностью можем </a:t>
            </a:r>
          </a:p>
          <a:p>
            <a:r>
              <a:rPr lang="ru-RU" sz="2800" b="1" i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сказать: «ТРУД создал самого</a:t>
            </a:r>
          </a:p>
          <a:p>
            <a:r>
              <a:rPr lang="ru-RU" sz="2800" b="1" i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человека»    Ф.Энгельс</a:t>
            </a:r>
          </a:p>
        </p:txBody>
      </p:sp>
    </p:spTree>
    <p:extLst>
      <p:ext uri="{BB962C8B-B14F-4D97-AF65-F5344CB8AC3E}">
        <p14:creationId xmlns:p14="http://schemas.microsoft.com/office/powerpoint/2010/main" val="16562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труд фото\1272348220_incora86_al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47528" y="188640"/>
            <a:ext cx="788536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Трудовое воспитание в ДОУ- важное </a:t>
            </a:r>
          </a:p>
          <a:p>
            <a:r>
              <a:rPr lang="ru-RU" sz="36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средство всестороннего развития</a:t>
            </a:r>
          </a:p>
          <a:p>
            <a:r>
              <a:rPr lang="ru-RU" sz="36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личности дошкольника посредством</a:t>
            </a:r>
          </a:p>
          <a:p>
            <a:r>
              <a:rPr lang="ru-RU" sz="36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ознакомления с трудом взрослых, </a:t>
            </a:r>
          </a:p>
          <a:p>
            <a:r>
              <a:rPr lang="ru-RU" sz="36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приобщения детей к доступной </a:t>
            </a:r>
          </a:p>
          <a:p>
            <a:r>
              <a:rPr lang="ru-RU" sz="36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трудовой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65079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Ирина\Desktop\труд фото\360fcbd41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863752" y="188640"/>
            <a:ext cx="6624736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трудового воспитания дошкольника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59896" y="2060848"/>
            <a:ext cx="5256584" cy="30963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положительного отношения ребенка к труду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7464152" y="148478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2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1" y="-12700"/>
            <a:ext cx="9143999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2135560" y="188640"/>
            <a:ext cx="7992888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трудового воспитания в ДОУ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07768" y="3861048"/>
            <a:ext cx="432048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Ознакомление с трудом взрослых, воспитание уважения к  труженику и  результатам его труда, стремление оказывать посильную помощь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03512" y="1484784"/>
            <a:ext cx="33843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Обучение трудовым умениям и навыкам, их дальнейшее совершенствование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1584" y="2636912"/>
            <a:ext cx="32186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Воспитание интереса к труду, трудолюбия, ответственности, самостоятельности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47928" y="5229200"/>
            <a:ext cx="504056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взаимоотношений и  приобретение социального опыта взаимодействия (воспитание общественно- направленных мотивов труда, </a:t>
            </a:r>
            <a:r>
              <a:rPr lang="ru-RU"/>
              <a:t>умений трудиться </a:t>
            </a:r>
            <a:r>
              <a:rPr lang="ru-RU" dirty="0"/>
              <a:t>в коллективе и для коллектива)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5159896" y="1268760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735960" y="1412776"/>
            <a:ext cx="72008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968208" y="1412776"/>
            <a:ext cx="1152128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528048" y="1412776"/>
            <a:ext cx="576064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2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труд фото\12204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39616" y="908720"/>
            <a:ext cx="747057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Дайте детям радость труда.</a:t>
            </a:r>
          </a:p>
          <a:p>
            <a:r>
              <a:rPr lang="ru-RU" sz="40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Эту радость ему несут успех, осознание своей умелости и значимости выполняемой работы, возможность доставлять радость другим.» 		      В.А.Сухомлинский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426772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Ирина\Desktop\труд фото\12204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143672" y="1988840"/>
            <a:ext cx="5904656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организации</a:t>
            </a:r>
          </a:p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труда детей</a:t>
            </a:r>
          </a:p>
        </p:txBody>
      </p:sp>
      <p:sp>
        <p:nvSpPr>
          <p:cNvPr id="7" name="Овал 6"/>
          <p:cNvSpPr/>
          <p:nvPr/>
        </p:nvSpPr>
        <p:spPr>
          <a:xfrm>
            <a:off x="1524000" y="5057800"/>
            <a:ext cx="352839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в группе трудовой атмосферы, постоянной занятости, стремление  к полезным делам</a:t>
            </a:r>
          </a:p>
        </p:txBody>
      </p:sp>
      <p:sp>
        <p:nvSpPr>
          <p:cNvPr id="8" name="Овал 7"/>
          <p:cNvSpPr/>
          <p:nvPr/>
        </p:nvSpPr>
        <p:spPr>
          <a:xfrm>
            <a:off x="7283624" y="404664"/>
            <a:ext cx="338437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Систематическое включение каждого ребенка в труд на правах партнера</a:t>
            </a:r>
          </a:p>
        </p:txBody>
      </p:sp>
      <p:sp>
        <p:nvSpPr>
          <p:cNvPr id="10" name="Овал 9"/>
          <p:cNvSpPr/>
          <p:nvPr/>
        </p:nvSpPr>
        <p:spPr>
          <a:xfrm>
            <a:off x="7392464" y="5022012"/>
            <a:ext cx="3275537" cy="18359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Учет нагрузки, состояния здоровья , интересов, способностей ребенка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2783632" y="3429000"/>
            <a:ext cx="316835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мотивации  трудовой деятельности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1524000" y="476672"/>
            <a:ext cx="309634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эмоционально-положительной обстановки в процессе труда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6528048" y="3429000"/>
            <a:ext cx="30963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Демонстрация заинтересованности педагога </a:t>
            </a:r>
          </a:p>
        </p:txBody>
      </p:sp>
      <p:sp>
        <p:nvSpPr>
          <p:cNvPr id="14" name="Овал 13"/>
          <p:cNvSpPr/>
          <p:nvPr/>
        </p:nvSpPr>
        <p:spPr>
          <a:xfrm>
            <a:off x="4655840" y="188640"/>
            <a:ext cx="26425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Подбор оборудования для труда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4871864" y="4509120"/>
            <a:ext cx="249857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Поощрения в процессе и по результатам труда 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8976320" y="3356992"/>
            <a:ext cx="864096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2423592" y="3356992"/>
            <a:ext cx="1008112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6096000" y="112474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7176120" y="162880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H="1" flipV="1">
            <a:off x="4511824" y="1628800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>
            <a:off x="5591944" y="3429000"/>
            <a:ext cx="288032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6600056" y="3429000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6240016" y="342900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9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Ирина\Desktop\труд фото\360fcbd41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87889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312024" y="1700808"/>
            <a:ext cx="2088232" cy="177849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труда</a:t>
            </a:r>
          </a:p>
        </p:txBody>
      </p:sp>
      <p:sp>
        <p:nvSpPr>
          <p:cNvPr id="9" name="Овал 8"/>
          <p:cNvSpPr/>
          <p:nvPr/>
        </p:nvSpPr>
        <p:spPr>
          <a:xfrm>
            <a:off x="6168008" y="0"/>
            <a:ext cx="2376264" cy="16288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Само-</a:t>
            </a:r>
          </a:p>
          <a:p>
            <a:pPr algn="ctr"/>
            <a:r>
              <a:rPr lang="ru-RU" dirty="0"/>
              <a:t>обслуживание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8472264" y="1772816"/>
            <a:ext cx="2195736" cy="149046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Хозяйственно-бытовой</a:t>
            </a:r>
          </a:p>
        </p:txBody>
      </p:sp>
      <p:sp>
        <p:nvSpPr>
          <p:cNvPr id="11" name="Овал 10"/>
          <p:cNvSpPr/>
          <p:nvPr/>
        </p:nvSpPr>
        <p:spPr>
          <a:xfrm>
            <a:off x="6312024" y="3573016"/>
            <a:ext cx="2232248" cy="18002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Труд в природе</a:t>
            </a:r>
          </a:p>
        </p:txBody>
      </p:sp>
      <p:sp>
        <p:nvSpPr>
          <p:cNvPr id="12" name="Овал 11"/>
          <p:cNvSpPr/>
          <p:nvPr/>
        </p:nvSpPr>
        <p:spPr>
          <a:xfrm>
            <a:off x="4079776" y="1772816"/>
            <a:ext cx="2210544" cy="156247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Ручной  и художеств. труд</a:t>
            </a:r>
          </a:p>
        </p:txBody>
      </p:sp>
    </p:spTree>
    <p:extLst>
      <p:ext uri="{BB962C8B-B14F-4D97-AF65-F5344CB8AC3E}">
        <p14:creationId xmlns:p14="http://schemas.microsoft.com/office/powerpoint/2010/main" val="383842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Application>Microsoft Office PowerPoint</Application>
  <PresentationFormat>Широкоэкранный</PresentationFormat>
  <Paragraphs>57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2018-06-24T16:48:14Z</dcterms:created>
  <dcterms:modified xsi:type="dcterms:W3CDTF">2018-06-24T16:52:41Z</dcterms:modified>
</cp:coreProperties>
</file>