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202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76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68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0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405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49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453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20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569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274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263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8CA89-8FE3-46B1-AC8E-E60DE06CC3E9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A94F5-2562-4DC9-A689-E37083840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11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5" y="188641"/>
            <a:ext cx="4041013" cy="303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517121" y="3168880"/>
            <a:ext cx="4748810" cy="35616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63553" y="5733256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5400" b="1" i="1" dirty="0">
              <a:solidFill>
                <a:srgbClr val="1A0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7997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985" y="3709573"/>
            <a:ext cx="4139983" cy="31049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891" y="3709572"/>
            <a:ext cx="4111936" cy="3083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1606" y="109176"/>
            <a:ext cx="4650183" cy="348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14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12204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3071664" y="404664"/>
            <a:ext cx="6048672" cy="10206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Формы организации труда детей</a:t>
            </a:r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2567608" y="1844824"/>
            <a:ext cx="1728192" cy="1296144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Поручения</a:t>
            </a: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5087888" y="1844824"/>
            <a:ext cx="1850504" cy="1224136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Дежурства</a:t>
            </a:r>
            <a:endParaRPr lang="ru-RU" dirty="0"/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7752184" y="1844824"/>
            <a:ext cx="1800200" cy="1224136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Коллективный труд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863752" y="1484784"/>
            <a:ext cx="20882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951984" y="148478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951984" y="1484784"/>
            <a:ext cx="2016224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Вертикальный свиток 21"/>
          <p:cNvSpPr/>
          <p:nvPr/>
        </p:nvSpPr>
        <p:spPr>
          <a:xfrm>
            <a:off x="7248128" y="3212976"/>
            <a:ext cx="2664296" cy="3024336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Общий труд</a:t>
            </a:r>
          </a:p>
          <a:p>
            <a:pPr algn="ctr"/>
            <a:r>
              <a:rPr lang="ru-RU" dirty="0"/>
              <a:t>Совместный труд</a:t>
            </a:r>
          </a:p>
        </p:txBody>
      </p:sp>
      <p:sp>
        <p:nvSpPr>
          <p:cNvPr id="23" name="Вертикальный свиток 22"/>
          <p:cNvSpPr/>
          <p:nvPr/>
        </p:nvSpPr>
        <p:spPr>
          <a:xfrm>
            <a:off x="1991544" y="3212976"/>
            <a:ext cx="2736304" cy="3024336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Индивидуальные</a:t>
            </a:r>
          </a:p>
          <a:p>
            <a:pPr algn="ctr"/>
            <a:r>
              <a:rPr lang="ru-RU" dirty="0"/>
              <a:t>Подгрупповые</a:t>
            </a:r>
          </a:p>
          <a:p>
            <a:pPr algn="ctr"/>
            <a:r>
              <a:rPr lang="ru-RU" dirty="0"/>
              <a:t>Коллективные </a:t>
            </a:r>
          </a:p>
          <a:p>
            <a:pPr algn="ctr"/>
            <a:r>
              <a:rPr lang="ru-RU" dirty="0"/>
              <a:t>Общие </a:t>
            </a:r>
          </a:p>
          <a:p>
            <a:pPr algn="ctr"/>
            <a:r>
              <a:rPr lang="ru-RU" dirty="0"/>
              <a:t>Кратковременные </a:t>
            </a:r>
          </a:p>
          <a:p>
            <a:pPr algn="ctr"/>
            <a:r>
              <a:rPr lang="ru-RU" dirty="0"/>
              <a:t>Долгосрочные</a:t>
            </a:r>
          </a:p>
          <a:p>
            <a:pPr algn="ctr"/>
            <a:r>
              <a:rPr lang="ru-RU" dirty="0"/>
              <a:t>Эпизодические</a:t>
            </a:r>
          </a:p>
          <a:p>
            <a:pPr algn="ctr"/>
            <a:r>
              <a:rPr lang="ru-RU" dirty="0"/>
              <a:t>Регулярные </a:t>
            </a:r>
          </a:p>
          <a:p>
            <a:pPr algn="ctr"/>
            <a:r>
              <a:rPr lang="ru-RU" dirty="0"/>
              <a:t>Простые</a:t>
            </a:r>
          </a:p>
          <a:p>
            <a:pPr algn="ctr"/>
            <a:r>
              <a:rPr lang="ru-RU" dirty="0"/>
              <a:t>Сложные   </a:t>
            </a:r>
          </a:p>
        </p:txBody>
      </p:sp>
      <p:sp>
        <p:nvSpPr>
          <p:cNvPr id="24" name="Вертикальный свиток 23"/>
          <p:cNvSpPr/>
          <p:nvPr/>
        </p:nvSpPr>
        <p:spPr>
          <a:xfrm>
            <a:off x="4583832" y="3212976"/>
            <a:ext cx="2736304" cy="3024336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Индивидуальные</a:t>
            </a:r>
          </a:p>
          <a:p>
            <a:pPr algn="ctr"/>
            <a:r>
              <a:rPr lang="ru-RU" dirty="0"/>
              <a:t>Подгрупповые </a:t>
            </a:r>
          </a:p>
          <a:p>
            <a:pPr algn="ctr"/>
            <a:r>
              <a:rPr lang="ru-RU" dirty="0"/>
              <a:t>(по столовой;</a:t>
            </a:r>
          </a:p>
          <a:p>
            <a:pPr algn="ctr"/>
            <a:r>
              <a:rPr lang="ru-RU" dirty="0"/>
              <a:t>в уголке природы;</a:t>
            </a:r>
          </a:p>
          <a:p>
            <a:pPr algn="ctr"/>
            <a:r>
              <a:rPr lang="ru-RU" dirty="0"/>
              <a:t>подготовка к занятиям)</a:t>
            </a:r>
          </a:p>
          <a:p>
            <a:pPr algn="ctr"/>
            <a:r>
              <a:rPr lang="ru-RU" dirty="0"/>
              <a:t>Обязательные</a:t>
            </a:r>
          </a:p>
          <a:p>
            <a:pPr algn="ctr"/>
            <a:r>
              <a:rPr lang="ru-RU" dirty="0"/>
              <a:t>Систематичные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22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28255" y="-75764"/>
            <a:ext cx="4739744" cy="3554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7528" y="2884114"/>
            <a:ext cx="4968552" cy="3726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6266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86261" y="2348880"/>
            <a:ext cx="4211966" cy="3158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00CC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4001" y="3212977"/>
            <a:ext cx="4379977" cy="3284983"/>
          </a:xfrm>
          <a:prstGeom prst="roundRect">
            <a:avLst>
              <a:gd name="adj" fmla="val 16667"/>
            </a:avLst>
          </a:prstGeom>
          <a:ln w="57150">
            <a:solidFill>
              <a:srgbClr val="0000C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4463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5" y="188641"/>
            <a:ext cx="4041013" cy="303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517121" y="3168880"/>
            <a:ext cx="4748810" cy="35616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63552" y="5733256"/>
            <a:ext cx="53744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1A02C8"/>
                </a:solidFill>
                <a:latin typeface="Times New Roman" pitchFamily="18" charset="0"/>
                <a:cs typeface="Times New Roman" pitchFamily="18" charset="0"/>
              </a:rPr>
              <a:t>«Коллективный труд»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87051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5922" y="3341336"/>
            <a:ext cx="3462528" cy="259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00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4" y="188641"/>
            <a:ext cx="4041012" cy="303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517122" y="3168880"/>
            <a:ext cx="4748809" cy="35616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63553" y="5733256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5400" b="1" i="1" dirty="0">
              <a:solidFill>
                <a:srgbClr val="1A0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7325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28255" y="-75764"/>
            <a:ext cx="4739744" cy="3554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7528" y="2884114"/>
            <a:ext cx="4968552" cy="3726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9379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3064" y="188641"/>
            <a:ext cx="4041012" cy="3030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87302">
            <a:off x="1517122" y="3168879"/>
            <a:ext cx="4748809" cy="35616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63553" y="5733256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5400" b="1" i="1" dirty="0">
              <a:solidFill>
                <a:srgbClr val="1A02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1826822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8379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28255" y="-75764"/>
            <a:ext cx="4739744" cy="3554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7528" y="2884114"/>
            <a:ext cx="4968552" cy="3726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887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28255" y="-75764"/>
            <a:ext cx="4739744" cy="3554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7528" y="2884114"/>
            <a:ext cx="4968552" cy="3726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2983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567608" y="1484784"/>
            <a:ext cx="698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Ручной и художественный труд 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 на удовлетворение эстетических потребностей человека, развивает конструктивные и творческие способности детей.</a:t>
            </a:r>
          </a:p>
        </p:txBody>
      </p:sp>
    </p:spTree>
    <p:extLst>
      <p:ext uri="{BB962C8B-B14F-4D97-AF65-F5344CB8AC3E}">
        <p14:creationId xmlns:p14="http://schemas.microsoft.com/office/powerpoint/2010/main" val="86003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070" y="3600590"/>
            <a:ext cx="4098851" cy="3074138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6039" y="188641"/>
            <a:ext cx="3762671" cy="2822003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3729" y="3600590"/>
            <a:ext cx="4098850" cy="3074138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3761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9457" y="-95250"/>
            <a:ext cx="9468544" cy="70485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975" y="3228962"/>
            <a:ext cx="4265717" cy="3199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3199288"/>
            <a:ext cx="4283968" cy="3212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675" y="50220"/>
            <a:ext cx="4031434" cy="302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32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Широкоэкранный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2018-06-24T16:58:24Z</dcterms:created>
  <dcterms:modified xsi:type="dcterms:W3CDTF">2018-06-24T17:02:40Z</dcterms:modified>
</cp:coreProperties>
</file>