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24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179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89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61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78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68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446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74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699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70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53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753E9-9F5E-493C-965C-57C0B27AAC17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859C3-DEF7-46C9-99DB-4783675EE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3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-37581"/>
            <a:ext cx="9144000" cy="6922413"/>
          </a:xfrm>
          <a:prstGeom prst="rect">
            <a:avLst/>
          </a:prstGeom>
          <a:noFill/>
        </p:spPr>
      </p:pic>
      <p:sp>
        <p:nvSpPr>
          <p:cNvPr id="3" name="Лента лицом вверх 2"/>
          <p:cNvSpPr/>
          <p:nvPr/>
        </p:nvSpPr>
        <p:spPr>
          <a:xfrm>
            <a:off x="2063552" y="260648"/>
            <a:ext cx="8064896" cy="864096"/>
          </a:xfrm>
          <a:prstGeom prst="ribbon2">
            <a:avLst>
              <a:gd name="adj1" fmla="val 0"/>
              <a:gd name="adj2" fmla="val 75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Средства, методы и приемы трудового воспитания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35560" y="1196752"/>
            <a:ext cx="7920880" cy="5400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 в процессе режимных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моментов в течение всего дня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Наблюдения за трудом взрослых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трудовой деятельности и посильной помощи взрослым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Художественные средства (изо, музыка,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художественная литература и др.)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Дидактические, настольные 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Рассматривание картин, иллюстраций, картинок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Интеграция образовательных областей</a:t>
            </a:r>
          </a:p>
          <a:p>
            <a:pPr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5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5366" y="-43145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4" y="188641"/>
            <a:ext cx="4041012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435597" y="2831646"/>
            <a:ext cx="4748809" cy="3561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2623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857999"/>
          </a:xfrm>
          <a:prstGeom prst="rect">
            <a:avLst/>
          </a:prstGeom>
          <a:noFill/>
        </p:spPr>
      </p:pic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4799856" y="2996952"/>
            <a:ext cx="5184576" cy="1584176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</a:bodyPr>
          <a:lstStyle/>
          <a:p>
            <a:pPr algn="ctr" rtl="0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7166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0"/>
            <a:ext cx="4041013" cy="303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79"/>
            <a:ext cx="4748810" cy="3561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3553" y="5733256"/>
            <a:ext cx="81428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1A02C8"/>
                </a:solidFill>
                <a:latin typeface="Times New Roman" pitchFamily="18" charset="0"/>
                <a:cs typeface="Times New Roman" pitchFamily="18" charset="0"/>
              </a:rPr>
              <a:t>«Наблюдение за трудом взрослых»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0524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5366" y="-43145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1"/>
            <a:ext cx="4041013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435596" y="2831647"/>
            <a:ext cx="4748810" cy="3561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3552" y="5733256"/>
            <a:ext cx="424488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>
                <a:solidFill>
                  <a:srgbClr val="1A02C8"/>
                </a:solidFill>
                <a:latin typeface="Times New Roman" pitchFamily="18" charset="0"/>
                <a:cs typeface="Times New Roman" pitchFamily="18" charset="0"/>
              </a:rPr>
              <a:t> «Экскурсии»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520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39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1"/>
            <a:ext cx="4041013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80"/>
            <a:ext cx="4748810" cy="3561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1718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255" y="-75764"/>
            <a:ext cx="4739744" cy="3554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7528" y="2884114"/>
            <a:ext cx="4968552" cy="3726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541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86262" y="2348881"/>
            <a:ext cx="4211965" cy="3158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00CC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0" y="3212976"/>
            <a:ext cx="4379976" cy="3284982"/>
          </a:xfrm>
          <a:prstGeom prst="roundRect">
            <a:avLst>
              <a:gd name="adj" fmla="val 16667"/>
            </a:avLst>
          </a:prstGeom>
          <a:ln w="57150">
            <a:solidFill>
              <a:srgbClr val="0000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244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5366" y="-43145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4" y="188641"/>
            <a:ext cx="4041012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435597" y="2831647"/>
            <a:ext cx="4748809" cy="3561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520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2" y="0"/>
            <a:ext cx="9143999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2927649" y="260649"/>
            <a:ext cx="6541343" cy="1903487"/>
          </a:xfrm>
          <a:prstGeom prst="rect">
            <a:avLst/>
          </a:prstGeom>
        </p:spPr>
        <p:txBody>
          <a:bodyPr wrap="none" fromWordArt="1">
            <a:prstTxWarp prst="textTriangle">
              <a:avLst/>
            </a:prstTxWarp>
          </a:bodyPr>
          <a:lstStyle/>
          <a:p>
            <a:pPr algn="ctr" rtl="0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Работа с родителями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927648" y="1916832"/>
            <a:ext cx="6696744" cy="396044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Родительские собрания</a:t>
            </a:r>
          </a:p>
          <a:p>
            <a:pPr algn="ctr"/>
            <a:r>
              <a:rPr lang="ru-RU" dirty="0"/>
              <a:t>Беседы</a:t>
            </a:r>
          </a:p>
          <a:p>
            <a:pPr algn="ctr"/>
            <a:r>
              <a:rPr lang="ru-RU" dirty="0"/>
              <a:t>Консультации </a:t>
            </a:r>
          </a:p>
          <a:p>
            <a:pPr algn="ctr"/>
            <a:r>
              <a:rPr lang="ru-RU" dirty="0"/>
              <a:t>Тематические стенды</a:t>
            </a:r>
          </a:p>
          <a:p>
            <a:pPr algn="ctr"/>
            <a:r>
              <a:rPr lang="ru-RU" dirty="0"/>
              <a:t>Участие в жизни ДОУ</a:t>
            </a:r>
          </a:p>
          <a:p>
            <a:pPr algn="ctr"/>
            <a:r>
              <a:rPr lang="ru-RU" dirty="0"/>
              <a:t>Субботники </a:t>
            </a:r>
          </a:p>
          <a:p>
            <a:pPr algn="ctr"/>
            <a:r>
              <a:rPr lang="ru-RU" dirty="0"/>
              <a:t>Экологические, трудовые акции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83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2018-06-24T17:06:44Z</dcterms:created>
  <dcterms:modified xsi:type="dcterms:W3CDTF">2018-06-24T17:08:29Z</dcterms:modified>
</cp:coreProperties>
</file>