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04800" y="2130425"/>
            <a:ext cx="8839200" cy="1679575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Физкультурный досуг</a:t>
            </a:r>
            <a:b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детей подготовительной к школе группы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"  Веселые соревнования ".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91000" y="4572000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z="2000" dirty="0"/>
              <a:t>МАДОУ детский сад №14 г.Гусева</a:t>
            </a:r>
          </a:p>
          <a:p>
            <a:pPr algn="r">
              <a:buNone/>
            </a:pPr>
            <a:r>
              <a:rPr lang="ru-RU" sz="2000" dirty="0"/>
              <a:t> Воспитатель: Павлова Е.В</a:t>
            </a:r>
            <a:r>
              <a:rPr lang="ru-RU" dirty="0"/>
              <a:t>. </a:t>
            </a:r>
          </a:p>
          <a:p>
            <a:pPr algn="r">
              <a:buNone/>
            </a:pPr>
            <a:r>
              <a:rPr lang="ru-RU" dirty="0"/>
              <a:t>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3400" y="838200"/>
            <a:ext cx="8001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3Конкурс «Чудный бадминтон»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двигаясь вперед до финиша подбивают бадминтонной ракеткой воздушный шар, а назад просто бегут.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/>
              <a:t>4 Конкурс </a:t>
            </a:r>
            <a:r>
              <a:rPr lang="ru-RU" sz="2000" b="1" i="1" dirty="0" smtClean="0"/>
              <a:t> «Составь слово». </a:t>
            </a:r>
            <a:endParaRPr lang="ru-RU" sz="2000" b="1" i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Составь из  букв слово «СПОРТ».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Лена\Desktop\для работы\группа 9выпуск\Веселые соревнования\DSC018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0"/>
            <a:ext cx="4064000" cy="3048000"/>
          </a:xfrm>
          <a:prstGeom prst="rect">
            <a:avLst/>
          </a:prstGeom>
          <a:noFill/>
        </p:spPr>
      </p:pic>
      <p:pic>
        <p:nvPicPr>
          <p:cNvPr id="1029" name="Picture 5" descr="C:\Users\Лена\Desktop\для работы\группа 9выпуск\Веселые соревнования\DSC018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971800"/>
            <a:ext cx="4114800" cy="308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09600" y="8382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Конкурс «Хоккей с мячом»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обойти с мячом все препятствия и вернуться обратно.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Лена\Desktop\для работы\группа 9выпуск\Веселые соревнования\DSC018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0200" y="16002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0"/>
            <a:ext cx="8534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Конкурс «</a:t>
            </a:r>
            <a:r>
              <a:rPr kumimoji="0" lang="ru-RU" sz="20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из разрезанных карточек картинку, на которой изображён вид спорта и назовите его.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Лена\Desktop\для работы\группа 9выпуск\Веселые соревнования\DSC018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057400"/>
            <a:ext cx="4114800" cy="3086100"/>
          </a:xfrm>
          <a:prstGeom prst="rect">
            <a:avLst/>
          </a:prstGeom>
          <a:noFill/>
        </p:spPr>
      </p:pic>
      <p:pic>
        <p:nvPicPr>
          <p:cNvPr id="25603" name="Picture 3" descr="C:\Users\Лена\Desktop\для работы\группа 9выпуск\Веселые соревнования\DSC018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8194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81000" y="0"/>
            <a:ext cx="8382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Конкурс «Передай мяч»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ети передают назад мяч через голову, а возвращают между ног . Чья команда быстрей вернет мяч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Предоставляем слово жюри. (Подводятся итоги,  награждаются участники.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Лена\Desktop\для работы\группа 9выпуск\Веселые соревнования\DSC018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000372"/>
            <a:ext cx="4140200" cy="3105150"/>
          </a:xfrm>
          <a:prstGeom prst="rect">
            <a:avLst/>
          </a:prstGeom>
          <a:noFill/>
        </p:spPr>
      </p:pic>
      <p:pic>
        <p:nvPicPr>
          <p:cNvPr id="26627" name="Picture 3" descr="C:\Users\Лена\Desktop\для работы\группа 9выпуск\Веселые соревнования\DSC018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000372"/>
            <a:ext cx="4140200" cy="3105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4800" y="0"/>
            <a:ext cx="75438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latin typeface="Calibri" pitchFamily="34" charset="0"/>
              <a:ea typeface="Arial Unicode MS" pitchFamily="34" charset="-128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Воспитатель: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Спорт, ребята, очень нужен,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Мы со спортом очень дружим.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Спорт – помощник!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Спорт – здоровье!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Спорт – игра!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Физкульт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– ура!(все)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До свидания!  До новых встреч!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(Дети под музыку выходят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из спортивного зала)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Лена\Desktop\для работы\группа 9выпуск\Веселые соревнования\DSC018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1828800"/>
            <a:ext cx="4495800" cy="3371850"/>
          </a:xfrm>
          <a:prstGeom prst="rect">
            <a:avLst/>
          </a:prstGeom>
          <a:noFill/>
        </p:spPr>
      </p:pic>
      <p:pic>
        <p:nvPicPr>
          <p:cNvPr id="4" name="Picture 2" descr="C:\Users\Лена\Desktop\для работы\группа 9выпуск\Веселые соревнования\DSC018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1857364"/>
            <a:ext cx="4495800" cy="3371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838200"/>
            <a:ext cx="8305800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привлечение  детей к посильному участию в  коллективных и индивидуальных двигательных действиях, обогащать их яркими впечатлениями.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Приучать к самостоятельному участию в совместных играх,  развлечениях, при этом побуждать каждого ребенка к проявлению своих возможностей.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Закреплять двигательные навыки, развивать физические качества и способности;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Дать детям эмоциональный заряд, помочь сбросить негативные эмоции.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600" y="838200"/>
            <a:ext cx="8610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Предметно-развивающая среда: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Воздушные шары 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Эмблемы команд 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Разрезные картинки «Виды спорта» (2шт), «СПОРТ»(2шт)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Клюшки(2шт)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Ракетки(2шт)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Гимнастические мячи(2шт)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1000" y="914400"/>
            <a:ext cx="8382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проведения досуга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одетые в спортивную форму, под музыку заходят в зал.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Полюбуйтесь, посмотрите на весёлых дошколят,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Олимпийские надежды нынче ходят в детский сад.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 мячом, кто со скакалкой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рекордом бьёт рекорд.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Смотрят с завистью игрушки на ребят, что любят спорт.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Футболисты и гимнасты, есть атлеты и пловцы.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какие молодцы!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«Веселые соревнования» объявляю открытыми!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наш празднично украшенный зал прибыли две команды: Молния и Комета!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Команды, приготовиться к приветствиям.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Ваш девиз!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Лена\Desktop\для работы\группа 9выпуск\Веселые соревнования\DSC018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2071678"/>
            <a:ext cx="2643174" cy="1982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85800"/>
            <a:ext cx="861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Команда «Комета»: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Летим вперед и побеждаем! Всем отстающим помогаем!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Команда  «Молния» :</a:t>
            </a:r>
          </a:p>
          <a:p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676401"/>
            <a:ext cx="86106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любим спорт, всегда мы вместе, мечтаем быть на первом месте!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теперь приветствие: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Капитан первой команды: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Соревнуйтесь не робея,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Пусть победа не легка,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Но надейтесь на удачу -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И она придет всегда! 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Капитан второй команды:</a:t>
            </a:r>
          </a:p>
          <a:p>
            <a:r>
              <a:rPr lang="ru-RU" sz="2000" dirty="0"/>
              <a:t>Соревнуясь вместе с вами,</a:t>
            </a:r>
            <a:br>
              <a:rPr lang="ru-RU" sz="2000" dirty="0"/>
            </a:br>
            <a:r>
              <a:rPr lang="ru-RU" sz="2000" dirty="0"/>
              <a:t>Мы останемся друзьями.</a:t>
            </a:r>
          </a:p>
          <a:p>
            <a:r>
              <a:rPr lang="ru-RU" sz="2000" dirty="0"/>
              <a:t>Известно - кто-то победит,</a:t>
            </a:r>
            <a:br>
              <a:rPr lang="ru-RU" sz="2000" dirty="0"/>
            </a:br>
            <a:r>
              <a:rPr lang="ru-RU" sz="2000" dirty="0"/>
              <a:t>Ну а слабейший пролетит.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/>
              <a:t>Воспитатель: </a:t>
            </a:r>
            <a:r>
              <a:rPr lang="ru-RU" sz="2000" dirty="0"/>
              <a:t>  Желаю нашим участникам успехов в предстоящих соревнованиях.  Оценивать  конкурсы  будет уважаемое жюри…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3400" y="0"/>
            <a:ext cx="5571605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Конкурс «Отгадай-ка».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поочередно загадывает загадки о спорте.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ru-RU" sz="2000" dirty="0"/>
              <a:t>Любого ударишь –</a:t>
            </a:r>
            <a:br>
              <a:rPr lang="ru-RU" sz="2000" dirty="0"/>
            </a:br>
            <a:r>
              <a:rPr lang="ru-RU" sz="2000" dirty="0"/>
              <a:t>Он злится и плачет.</a:t>
            </a:r>
            <a:br>
              <a:rPr lang="ru-RU" sz="2000" dirty="0"/>
            </a:br>
            <a:r>
              <a:rPr lang="ru-RU" sz="2000" dirty="0"/>
              <a:t>А этого стукнешь –</a:t>
            </a:r>
            <a:br>
              <a:rPr lang="ru-RU" sz="2000" dirty="0"/>
            </a:br>
            <a:r>
              <a:rPr lang="ru-RU" sz="2000" dirty="0"/>
              <a:t>От радости скачет!              </a:t>
            </a:r>
            <a:br>
              <a:rPr lang="ru-RU" sz="2000" dirty="0"/>
            </a:br>
            <a:r>
              <a:rPr lang="ru-RU" sz="2000" dirty="0"/>
              <a:t>То выше, то ниже,</a:t>
            </a:r>
            <a:br>
              <a:rPr lang="ru-RU" sz="2000" dirty="0"/>
            </a:br>
            <a:r>
              <a:rPr lang="ru-RU" sz="2000" dirty="0"/>
              <a:t>То низом, то вскачь.</a:t>
            </a:r>
            <a:br>
              <a:rPr lang="ru-RU" sz="2000" dirty="0"/>
            </a:br>
            <a:r>
              <a:rPr lang="ru-RU" sz="2000" dirty="0"/>
              <a:t>Кто он, догадались?</a:t>
            </a:r>
            <a:br>
              <a:rPr lang="ru-RU" sz="2000" dirty="0"/>
            </a:br>
            <a:r>
              <a:rPr lang="ru-RU" sz="2000" dirty="0"/>
              <a:t>Резиновый ...</a:t>
            </a:r>
            <a:br>
              <a:rPr lang="ru-RU" sz="2000" dirty="0"/>
            </a:br>
            <a:r>
              <a:rPr lang="ru-RU" sz="2000" dirty="0"/>
              <a:t>(Мяч) 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ru-RU" sz="2000" dirty="0"/>
              <a:t> Длинная – не палка,</a:t>
            </a:r>
            <a:br>
              <a:rPr lang="ru-RU" sz="2000" dirty="0"/>
            </a:br>
            <a:r>
              <a:rPr lang="ru-RU" sz="2000" dirty="0"/>
              <a:t>Быстрая – не галка.                                      </a:t>
            </a:r>
            <a:br>
              <a:rPr lang="ru-RU" sz="2000" dirty="0"/>
            </a:br>
            <a:r>
              <a:rPr lang="ru-RU" sz="2000" dirty="0"/>
              <a:t>С ней так весело скакать</a:t>
            </a:r>
            <a:br>
              <a:rPr lang="ru-RU" sz="2000" dirty="0"/>
            </a:br>
            <a:r>
              <a:rPr lang="ru-RU" sz="2000" dirty="0"/>
              <a:t>Что это? </a:t>
            </a:r>
            <a:r>
              <a:rPr lang="ru-RU" sz="2000" i="1" dirty="0"/>
              <a:t>(Скакалка)</a:t>
            </a:r>
            <a:endParaRPr lang="ru-RU" sz="2000" dirty="0"/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AutoNum type="arabicParenR"/>
            </a:pPr>
            <a:endParaRPr lang="ru-RU" sz="2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object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29188" y="4000504"/>
            <a:ext cx="2729167" cy="2138674"/>
          </a:xfrm>
          <a:prstGeom prst="rect">
            <a:avLst/>
          </a:prstGeom>
        </p:spPr>
      </p:pic>
      <p:pic>
        <p:nvPicPr>
          <p:cNvPr id="4" name="Рисунок 3" descr="d4f5a069afc6b4fb84dbcf279f3520a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14940" y="642918"/>
            <a:ext cx="2057400" cy="26206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38200" y="762000"/>
            <a:ext cx="80772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2912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Силачом я стать решил,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силачу я поспешил: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Расскажите вот о чем,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стали силачом?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Улыбнулся он в ответ: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Очень просто. Много лет,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Ежедневно, встав с постели,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Поднимаю я ...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(Гантели)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 4) Зеленый луг,</a:t>
            </a:r>
            <a:br>
              <a:rPr lang="ru-RU" sz="2000" dirty="0"/>
            </a:br>
            <a:r>
              <a:rPr lang="ru-RU" sz="2000" dirty="0"/>
              <a:t>Сто скамеек вокруг,</a:t>
            </a:r>
            <a:br>
              <a:rPr lang="ru-RU" sz="2000" dirty="0"/>
            </a:br>
            <a:r>
              <a:rPr lang="ru-RU" sz="2000" dirty="0"/>
              <a:t>От ворот до ворот</a:t>
            </a:r>
            <a:br>
              <a:rPr lang="ru-RU" sz="2000" dirty="0"/>
            </a:br>
            <a:r>
              <a:rPr lang="ru-RU" sz="2000" dirty="0"/>
              <a:t>Бойко бегает народ.        </a:t>
            </a:r>
            <a:br>
              <a:rPr lang="ru-RU" sz="2000" dirty="0"/>
            </a:br>
            <a:r>
              <a:rPr lang="ru-RU" sz="2000" dirty="0"/>
              <a:t>На воротах этих</a:t>
            </a:r>
            <a:br>
              <a:rPr lang="ru-RU" sz="2000" dirty="0"/>
            </a:br>
            <a:r>
              <a:rPr lang="ru-RU" sz="2000" dirty="0"/>
              <a:t>Рыбацкие сети.</a:t>
            </a:r>
            <a:br>
              <a:rPr lang="ru-RU" sz="2000" dirty="0"/>
            </a:br>
            <a:r>
              <a:rPr lang="ru-RU" sz="2000" dirty="0"/>
              <a:t>(Стадион)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opija-2-dlja_vali_3_kopi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286180" y="357166"/>
            <a:ext cx="2033593" cy="2514600"/>
          </a:xfrm>
          <a:prstGeom prst="rect">
            <a:avLst/>
          </a:prstGeom>
        </p:spPr>
      </p:pic>
      <p:pic>
        <p:nvPicPr>
          <p:cNvPr id="4" name="Рисунок 3" descr="youtube_32e996e9f446325bd8627250b0c5235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4643502" y="3857628"/>
            <a:ext cx="3733800" cy="2076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7200" y="533400"/>
            <a:ext cx="6019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 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На снегу две полосы,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Удивились две лисы.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Подошла одна поближе:                       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Здесь бежали чьи-то ... 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(Лыжи) </a:t>
            </a:r>
            <a:r>
              <a:rPr lang="ru-RU" sz="2000" dirty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6) Этот конь не ест овса,</a:t>
            </a:r>
            <a:br>
              <a:rPr lang="ru-RU" sz="2000" dirty="0"/>
            </a:br>
            <a:r>
              <a:rPr lang="ru-RU" sz="2000" dirty="0"/>
              <a:t>Вместо ног – два колеса.</a:t>
            </a:r>
            <a:br>
              <a:rPr lang="ru-RU" sz="2000" dirty="0"/>
            </a:br>
            <a:r>
              <a:rPr lang="ru-RU" sz="2000" dirty="0"/>
              <a:t>Сядь верхом и мчись на нем,</a:t>
            </a:r>
            <a:br>
              <a:rPr lang="ru-RU" sz="2000" dirty="0"/>
            </a:br>
            <a:r>
              <a:rPr lang="ru-RU" sz="2000" dirty="0"/>
              <a:t>Только лучше правь рулем. </a:t>
            </a:r>
            <a:br>
              <a:rPr lang="ru-RU" sz="2000" dirty="0"/>
            </a:br>
            <a:r>
              <a:rPr lang="ru-RU" sz="2000" dirty="0"/>
              <a:t>(Велосипед)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x_22b6b5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929122" y="714356"/>
            <a:ext cx="2133600" cy="2584411"/>
          </a:xfrm>
          <a:prstGeom prst="rect">
            <a:avLst/>
          </a:prstGeom>
        </p:spPr>
      </p:pic>
      <p:pic>
        <p:nvPicPr>
          <p:cNvPr id="4" name="Рисунок 3" descr="96b468c9f04032e29060ef20536f-457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3857684" y="4215079"/>
            <a:ext cx="2133600" cy="264292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Лена\Desktop\для работы\группа 9выпуск\Веселые соревнования\DSC01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400" y="685800"/>
            <a:ext cx="5791200" cy="434340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1371600" y="5105400"/>
            <a:ext cx="7772400" cy="990600"/>
          </a:xfrm>
        </p:spPr>
        <p:txBody>
          <a:bodyPr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2Конкурс «Веселый мяч».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Дети берут гимнастический мяч и прыгают на мяче до финиша, передают эстафету следующему участнику.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362</TotalTime>
  <Words>313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Физкультурный досуг для детей подготовительной к школе группы "  Веселые соревнования ".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досуг для детей подготовительной к школе группы "  Веселые соревнования ".</dc:title>
  <dc:creator>Лена</dc:creator>
  <cp:lastModifiedBy>Лена</cp:lastModifiedBy>
  <cp:revision>4</cp:revision>
  <dcterms:created xsi:type="dcterms:W3CDTF">2018-06-20T11:16:15Z</dcterms:created>
  <dcterms:modified xsi:type="dcterms:W3CDTF">2018-06-24T09:42:23Z</dcterms:modified>
</cp:coreProperties>
</file>