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62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D901A-36A0-44D0-8D79-2A40F2A3EC6C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7616E-E1E3-482E-AAD1-F9364BFE0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029604" cy="107157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Ё Ж И К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2" descr="http://pustunchik.ua/uploads/creation/cache/0911273fab0f007c1fef6da3445bc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00306"/>
            <a:ext cx="467803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35798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</a:t>
            </a:r>
            <a:r>
              <a:rPr lang="ru-RU" sz="3000" dirty="0" smtClean="0">
                <a:solidFill>
                  <a:schemeClr val="tx1"/>
                </a:solidFill>
              </a:rPr>
              <a:t>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 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rgbClr val="0070C0"/>
                </a:solidFill>
              </a:rPr>
              <a:t>Утром            Вова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не смог найти           . </a:t>
            </a:r>
            <a:r>
              <a:rPr lang="ru-RU" sz="3000" dirty="0" smtClean="0">
                <a:solidFill>
                  <a:schemeClr val="tx1"/>
                </a:solidFill>
              </a:rPr>
              <a:t> 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Решил  Вова  пойти  погулять.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371475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450057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64371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</a:t>
            </a:r>
            <a:r>
              <a:rPr lang="ru-RU" sz="3000" dirty="0" smtClean="0">
                <a:solidFill>
                  <a:schemeClr val="tx1"/>
                </a:solidFill>
              </a:rPr>
              <a:t>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</a:t>
            </a:r>
            <a:r>
              <a:rPr lang="ru-RU" sz="3000" dirty="0" smtClean="0">
                <a:solidFill>
                  <a:schemeClr val="tx1"/>
                </a:solidFill>
              </a:rPr>
              <a:t>  </a:t>
            </a:r>
            <a:r>
              <a:rPr lang="ru-RU" sz="3000" dirty="0" smtClean="0">
                <a:solidFill>
                  <a:srgbClr val="0070C0"/>
                </a:solidFill>
              </a:rPr>
              <a:t>Утром            Вова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не смог найти           .</a:t>
            </a:r>
            <a:r>
              <a:rPr lang="ru-RU" sz="3000" dirty="0" smtClean="0">
                <a:solidFill>
                  <a:schemeClr val="tx1"/>
                </a:solidFill>
              </a:rPr>
              <a:t>  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Решил  Вова  пойти  погулять.   </a:t>
            </a:r>
            <a:r>
              <a:rPr lang="ru-RU" sz="3000" dirty="0" smtClean="0">
                <a:solidFill>
                  <a:srgbClr val="0070C0"/>
                </a:solidFill>
              </a:rPr>
              <a:t>Стал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 надевать           и  уколол себе           .</a:t>
            </a:r>
            <a:r>
              <a:rPr lang="ru-RU" sz="2900" dirty="0" smtClean="0">
                <a:solidFill>
                  <a:srgbClr val="0070C0"/>
                </a:solidFill>
              </a:rPr>
              <a:t> </a:t>
            </a: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371475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450057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15272" y="4357694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71604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71934" y="5214950"/>
            <a:ext cx="436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42942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</a:t>
            </a:r>
            <a:r>
              <a:rPr lang="ru-RU" sz="3000" dirty="0" smtClean="0">
                <a:solidFill>
                  <a:schemeClr val="tx1"/>
                </a:solidFill>
              </a:rPr>
              <a:t>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</a:t>
            </a:r>
            <a:r>
              <a:rPr lang="ru-RU" sz="3000" dirty="0" smtClean="0">
                <a:solidFill>
                  <a:schemeClr val="tx1"/>
                </a:solidFill>
              </a:rPr>
              <a:t>  </a:t>
            </a:r>
            <a:r>
              <a:rPr lang="ru-RU" sz="3000" dirty="0" smtClean="0">
                <a:solidFill>
                  <a:srgbClr val="0070C0"/>
                </a:solidFill>
              </a:rPr>
              <a:t>Утром            Вова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не смог найти           . </a:t>
            </a:r>
            <a:r>
              <a:rPr lang="ru-RU" sz="3000" dirty="0" smtClean="0">
                <a:solidFill>
                  <a:schemeClr val="tx1"/>
                </a:solidFill>
              </a:rPr>
              <a:t> 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Решил  Вова  пойти  погулять.   </a:t>
            </a:r>
            <a:r>
              <a:rPr lang="ru-RU" sz="3000" dirty="0" smtClean="0">
                <a:solidFill>
                  <a:srgbClr val="0070C0"/>
                </a:solidFill>
              </a:rPr>
              <a:t>Стал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 надевать           и  уколол себе           .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            спрятался  в         . </a:t>
            </a:r>
          </a:p>
          <a:p>
            <a:pPr algn="just">
              <a:lnSpc>
                <a:spcPct val="200000"/>
              </a:lnSpc>
            </a:pP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371475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450057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15272" y="4357694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71604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71934" y="5214950"/>
            <a:ext cx="436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7818" y="521495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86710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64371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 </a:t>
            </a:r>
            <a:r>
              <a:rPr lang="ru-RU" sz="3000" dirty="0" smtClean="0">
                <a:solidFill>
                  <a:schemeClr val="tx1"/>
                </a:solidFill>
              </a:rPr>
              <a:t>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</a:t>
            </a:r>
            <a:r>
              <a:rPr lang="ru-RU" sz="3000" dirty="0" smtClean="0">
                <a:solidFill>
                  <a:schemeClr val="tx1"/>
                </a:solidFill>
              </a:rPr>
              <a:t>  </a:t>
            </a:r>
            <a:r>
              <a:rPr lang="ru-RU" sz="3000" dirty="0" smtClean="0">
                <a:solidFill>
                  <a:srgbClr val="0070C0"/>
                </a:solidFill>
              </a:rPr>
              <a:t>Утром            Вова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не смог найти           . </a:t>
            </a:r>
            <a:r>
              <a:rPr lang="ru-RU" sz="3000" dirty="0" smtClean="0">
                <a:solidFill>
                  <a:schemeClr val="tx1"/>
                </a:solidFill>
              </a:rPr>
              <a:t> 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Решил  Вова  пойти  погулять.   </a:t>
            </a:r>
            <a:r>
              <a:rPr lang="ru-RU" sz="3000" dirty="0" smtClean="0">
                <a:solidFill>
                  <a:srgbClr val="0070C0"/>
                </a:solidFill>
              </a:rPr>
              <a:t>Стал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 надевать           и  уколол себе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            спрятался  в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Какой  молодец           !  </a:t>
            </a:r>
            <a:r>
              <a:rPr lang="ru-RU" sz="2900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371475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450057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15272" y="4357694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71604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71934" y="5214950"/>
            <a:ext cx="436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7818" y="521495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86710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592933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64371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</a:t>
            </a:r>
            <a:r>
              <a:rPr lang="ru-RU" sz="3000" dirty="0" smtClean="0">
                <a:solidFill>
                  <a:schemeClr val="tx1"/>
                </a:solidFill>
              </a:rPr>
              <a:t> 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 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rgbClr val="0070C0"/>
                </a:solidFill>
              </a:rPr>
              <a:t>Утром            Вова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не смог найти           .   </a:t>
            </a:r>
            <a:r>
              <a:rPr lang="ru-RU" sz="3000" dirty="0" smtClean="0">
                <a:solidFill>
                  <a:schemeClr val="tx1"/>
                </a:solidFill>
              </a:rPr>
              <a:t>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Решил  Вова  пойти  погулять.   </a:t>
            </a:r>
            <a:r>
              <a:rPr lang="ru-RU" sz="3000" dirty="0" smtClean="0">
                <a:solidFill>
                  <a:srgbClr val="0070C0"/>
                </a:solidFill>
              </a:rPr>
              <a:t>Стал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 надевать           и  уколол себе           .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            спрятался  в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Какой  молодец           !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Нашёл  себе  тёплый  и  уютный           </a:t>
            </a:r>
            <a:r>
              <a:rPr lang="ru-RU" sz="2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 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371475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450057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15272" y="4357694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71604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71934" y="5214950"/>
            <a:ext cx="4365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57818" y="521495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86710" y="5214950"/>
            <a:ext cx="3873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592933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58082" y="592933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228601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</a:t>
            </a:r>
          </a:p>
          <a:p>
            <a:pPr algn="just">
              <a:lnSpc>
                <a:spcPct val="200000"/>
              </a:lnSpc>
            </a:pP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36652"/>
            <a:ext cx="8858312" cy="350666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300" dirty="0" smtClean="0">
                <a:solidFill>
                  <a:srgbClr val="0070C0"/>
                </a:solidFill>
              </a:rPr>
              <a:t>Взял        и пошёл в           за          .                 </a:t>
            </a:r>
          </a:p>
          <a:p>
            <a:pPr algn="just">
              <a:lnSpc>
                <a:spcPct val="200000"/>
              </a:lnSpc>
            </a:pPr>
            <a:endParaRPr lang="ru-RU" sz="3000" dirty="0" smtClean="0">
              <a:solidFill>
                <a:schemeClr val="tx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2900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928670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100010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571504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</a:t>
            </a: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</a:t>
            </a:r>
          </a:p>
          <a:p>
            <a:pPr algn="just">
              <a:lnSpc>
                <a:spcPct val="200000"/>
              </a:lnSpc>
            </a:pPr>
            <a:endParaRPr lang="ru-RU" sz="3000" dirty="0" smtClean="0">
              <a:solidFill>
                <a:schemeClr val="tx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535785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</a:t>
            </a:r>
            <a:r>
              <a:rPr lang="ru-RU" sz="3000" dirty="0" smtClean="0">
                <a:solidFill>
                  <a:schemeClr val="tx1"/>
                </a:solidFill>
              </a:rPr>
              <a:t> 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</a:t>
            </a:r>
            <a:r>
              <a:rPr lang="ru-RU" sz="3000" dirty="0" smtClean="0">
                <a:solidFill>
                  <a:schemeClr val="tx1"/>
                </a:solidFill>
              </a:rPr>
              <a:t>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      </a:t>
            </a:r>
          </a:p>
          <a:p>
            <a:pPr algn="just">
              <a:lnSpc>
                <a:spcPct val="200000"/>
              </a:lnSpc>
            </a:pPr>
            <a:r>
              <a:rPr lang="ru-RU" sz="2900" dirty="0" smtClean="0">
                <a:solidFill>
                  <a:schemeClr val="tx1"/>
                </a:solidFill>
              </a:rPr>
              <a:t> 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564360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</a:t>
            </a:r>
            <a:r>
              <a:rPr lang="ru-RU" sz="3000" dirty="0" smtClean="0">
                <a:solidFill>
                  <a:srgbClr val="0070C0"/>
                </a:solidFill>
              </a:rPr>
              <a:t>.        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      </a:t>
            </a:r>
          </a:p>
          <a:p>
            <a:pPr algn="just">
              <a:lnSpc>
                <a:spcPct val="200000"/>
              </a:lnSpc>
            </a:pPr>
            <a:endParaRPr lang="ru-RU" sz="3000" dirty="0" smtClean="0">
              <a:solidFill>
                <a:schemeClr val="tx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592935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 </a:t>
            </a:r>
            <a:r>
              <a:rPr lang="ru-RU" sz="3000" dirty="0" smtClean="0">
                <a:solidFill>
                  <a:schemeClr val="tx1"/>
                </a:solidFill>
              </a:rPr>
              <a:t>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         </a:t>
            </a:r>
          </a:p>
          <a:p>
            <a:pPr algn="just">
              <a:lnSpc>
                <a:spcPct val="200000"/>
              </a:lnSpc>
            </a:pPr>
            <a:endParaRPr lang="ru-RU" sz="3000" dirty="0" smtClean="0">
              <a:solidFill>
                <a:schemeClr val="tx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29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14366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 </a:t>
            </a:r>
            <a:r>
              <a:rPr lang="ru-RU" sz="3000" dirty="0" smtClean="0">
                <a:solidFill>
                  <a:schemeClr val="tx1"/>
                </a:solidFill>
              </a:rPr>
              <a:t>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   </a:t>
            </a:r>
          </a:p>
          <a:p>
            <a:pPr algn="just">
              <a:lnSpc>
                <a:spcPct val="200000"/>
              </a:lnSpc>
            </a:pPr>
            <a:endParaRPr lang="ru-RU" sz="3000" dirty="0" smtClean="0">
              <a:solidFill>
                <a:schemeClr val="tx1"/>
              </a:solidFill>
            </a:endParaRP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35798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Однажды         Вова  надел                                   и  резиновые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Взял        и пошёл в           за           .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Набрал он полную        и хотел  идти             .</a:t>
            </a:r>
            <a:r>
              <a:rPr lang="ru-RU" sz="3000" dirty="0" smtClean="0">
                <a:solidFill>
                  <a:schemeClr val="tx1"/>
                </a:solidFill>
              </a:rPr>
              <a:t>        </a:t>
            </a:r>
            <a:r>
              <a:rPr lang="ru-RU" sz="3000" dirty="0" smtClean="0">
                <a:solidFill>
                  <a:srgbClr val="0070C0"/>
                </a:solidFill>
              </a:rPr>
              <a:t>Вдруг видит:  под            сидит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Хотел           положить             в         ,  но  там   были            .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Тогда  Вова завернул           в            и понёс          .   </a:t>
            </a: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Дома Вова взял          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и   налил           молока,  а  сам  лёг  спать.   </a:t>
            </a:r>
            <a:r>
              <a:rPr lang="ru-RU" sz="3000" dirty="0" smtClean="0">
                <a:solidFill>
                  <a:srgbClr val="0070C0"/>
                </a:solidFill>
              </a:rPr>
              <a:t>Утром            Вова </a:t>
            </a:r>
          </a:p>
          <a:p>
            <a:pPr algn="just">
              <a:lnSpc>
                <a:spcPct val="200000"/>
              </a:lnSpc>
            </a:pPr>
            <a:r>
              <a:rPr lang="ru-RU" sz="3000" dirty="0" smtClean="0">
                <a:solidFill>
                  <a:srgbClr val="0070C0"/>
                </a:solidFill>
              </a:rPr>
              <a:t>не смог найти           .  </a:t>
            </a:r>
            <a:r>
              <a:rPr lang="ru-RU" dirty="0" smtClean="0">
                <a:solidFill>
                  <a:srgbClr val="0070C0"/>
                </a:solidFill>
              </a:rPr>
              <a:t>       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4603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57166"/>
            <a:ext cx="18748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428604"/>
            <a:ext cx="55245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071546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1000108"/>
            <a:ext cx="5095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1071546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1071546"/>
            <a:ext cx="4048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1538" y="164305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643050"/>
            <a:ext cx="552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171448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42976" y="228599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385762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428868"/>
            <a:ext cx="5270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307181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86182" y="3071810"/>
            <a:ext cx="642937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3071810"/>
            <a:ext cx="58896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282" y="3929066"/>
            <a:ext cx="563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428868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30" y="3714752"/>
            <a:ext cx="454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71670" y="4500570"/>
            <a:ext cx="569913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428868"/>
            <a:ext cx="41751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652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Ё Ж И 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ЁЖИК</dc:title>
  <dc:creator>Сергей</dc:creator>
  <cp:lastModifiedBy>Сергей</cp:lastModifiedBy>
  <cp:revision>16</cp:revision>
  <dcterms:created xsi:type="dcterms:W3CDTF">2018-04-25T02:45:37Z</dcterms:created>
  <dcterms:modified xsi:type="dcterms:W3CDTF">2018-06-24T10:32:18Z</dcterms:modified>
</cp:coreProperties>
</file>