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005" autoAdjust="0"/>
    <p:restoredTop sz="94660"/>
  </p:normalViewPr>
  <p:slideViewPr>
    <p:cSldViewPr>
      <p:cViewPr>
        <p:scale>
          <a:sx n="80" d="100"/>
          <a:sy n="80" d="100"/>
        </p:scale>
        <p:origin x="-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52295-CC6A-4A28-A5A1-CDBD4331198B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DAA18-9E99-4234-9A8D-4EF8FB7E1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DAA18-9E99-4234-9A8D-4EF8FB7E173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A3AB1D1-E2FF-40AC-8A0F-E9CAF472F0A1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429CAB-17EA-4642-AA09-7DEA2AD99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Здоровье  нашей 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Физическая  культура  оказывает  существенное  влияние  на  развитие  младшего  дошкольника. Занятия  физкультурой  формирует  умение  управлять  движениями,  которые  не  только  обеспечивают ребенку  физическое  развитие ,но  и организует  его  познавательную  деятельность.  В  группе  №  9 детского  сада  «Золушка»осуществляется  комплексный  подход к  организации  </a:t>
            </a:r>
            <a:r>
              <a:rPr lang="ru-RU" dirty="0" err="1" smtClean="0"/>
              <a:t>здоровьесберегающего</a:t>
            </a:r>
            <a:r>
              <a:rPr lang="ru-RU" dirty="0" smtClean="0"/>
              <a:t>  </a:t>
            </a:r>
            <a:r>
              <a:rPr lang="ru-RU" dirty="0" smtClean="0"/>
              <a:t>пространства,  </a:t>
            </a:r>
            <a:r>
              <a:rPr lang="ru-RU" dirty="0" smtClean="0"/>
              <a:t>их  </a:t>
            </a:r>
            <a:r>
              <a:rPr lang="ru-RU" dirty="0" smtClean="0"/>
              <a:t>использованию,  </a:t>
            </a:r>
            <a:r>
              <a:rPr lang="ru-RU" dirty="0" smtClean="0"/>
              <a:t>разнообразных  форм  и  видов  деятельности, </a:t>
            </a:r>
            <a:r>
              <a:rPr lang="ru-RU" dirty="0" smtClean="0"/>
              <a:t>направленных  </a:t>
            </a:r>
            <a:r>
              <a:rPr lang="ru-RU" dirty="0" smtClean="0"/>
              <a:t>на  сохранение  и  укрепление  здоровья наших  </a:t>
            </a:r>
            <a:r>
              <a:rPr lang="ru-RU" dirty="0" smtClean="0"/>
              <a:t>воспитанников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Подвижная  </a:t>
            </a:r>
            <a:r>
              <a:rPr lang="ru-RU" dirty="0" smtClean="0"/>
              <a:t>игра </a:t>
            </a:r>
            <a:r>
              <a:rPr lang="ru-RU" dirty="0" smtClean="0"/>
              <a:t>                «</a:t>
            </a:r>
            <a:r>
              <a:rPr lang="ru-RU" dirty="0" smtClean="0"/>
              <a:t>Султанчики»  </a:t>
            </a:r>
            <a:endParaRPr lang="ru-RU" dirty="0"/>
          </a:p>
        </p:txBody>
      </p:sp>
      <p:pic>
        <p:nvPicPr>
          <p:cNvPr id="9218" name="Picture 2" descr="C:\Documents and Settings\User\Мои документы\Intelli-studio\Samsung Camera\2018-04-12\SAM_27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59180" y="1769904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 результаты.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 оздоровительных  мероприятий  снизить  заболеваемость  в  ясельной  группе содействовать  закаливанию  организма,  профилактике  простудных  заболеваний развить  у  детей гибкость,  ловкость, быстроту,  выносливость,  силу,  а  также  равновесие  и  координацию  движении.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Кроме  различных  подвижных  игр  направленных  на  оздоровление  ребенка, в  группе  провидятся,  спортивные  мероприятия,  эстафеты, пальчиковая  гимнастика, гимнастика  после  сна,  дыхательная  гимнастика, </a:t>
            </a:r>
            <a:r>
              <a:rPr lang="ru-RU" dirty="0" err="1" smtClean="0"/>
              <a:t>босохождение</a:t>
            </a:r>
            <a:r>
              <a:rPr lang="ru-RU" dirty="0" smtClean="0"/>
              <a:t>  ,  закаливание, гимнастика  для  глаз, витаминизированный  чай,  </a:t>
            </a:r>
            <a:r>
              <a:rPr lang="ru-RU" dirty="0" err="1" smtClean="0"/>
              <a:t>сокотерапия</a:t>
            </a:r>
            <a:r>
              <a:rPr lang="ru-RU" dirty="0" smtClean="0"/>
              <a:t> </a:t>
            </a:r>
            <a:r>
              <a:rPr lang="ru-RU" dirty="0" err="1" smtClean="0"/>
              <a:t>музыкатерапия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Обливание  рук  прохладной  водой  до  локтей.</a:t>
            </a:r>
            <a:endParaRPr lang="ru-RU" dirty="0"/>
          </a:p>
        </p:txBody>
      </p:sp>
      <p:pic>
        <p:nvPicPr>
          <p:cNvPr id="1026" name="Picture 2" descr="C:\Documents and Settings\User\Мои документы\Intelli-studio\Samsung Camera\2018-04-12\SAM_27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998" y="1609725"/>
            <a:ext cx="7217403" cy="48466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Массаж  </a:t>
            </a:r>
            <a:r>
              <a:rPr lang="ru-RU" dirty="0" smtClean="0"/>
              <a:t>рук.</a:t>
            </a:r>
            <a:endParaRPr lang="ru-RU" dirty="0"/>
          </a:p>
        </p:txBody>
      </p:sp>
      <p:pic>
        <p:nvPicPr>
          <p:cNvPr id="2050" name="Picture 2" descr="C:\Documents and Settings\User\Мои документы\Intelli-studio\Samsung Camera\2018-04-12\SAM_2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11473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 гимнастика</a:t>
            </a:r>
            <a:endParaRPr lang="ru-RU" dirty="0"/>
          </a:p>
        </p:txBody>
      </p:sp>
      <p:pic>
        <p:nvPicPr>
          <p:cNvPr id="3074" name="Picture 2" descr="C:\Documents and Settings\User\Мои документы\Intelli-studio\Samsung Camera\2018-04-12\SAM_27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9180" y="1769904"/>
            <a:ext cx="6035040" cy="452628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Пальчиковая  игра  «Дождик»</a:t>
            </a:r>
            <a:endParaRPr lang="ru-RU" dirty="0"/>
          </a:p>
        </p:txBody>
      </p:sp>
      <p:pic>
        <p:nvPicPr>
          <p:cNvPr id="5122" name="Picture 2" descr="C:\Documents and Settings\User\Мои документы\Intelli-studio\Samsung Camera\2018-04-12\SAM_2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59180" y="1769904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Обливание  ног  прохладной  </a:t>
            </a:r>
            <a:r>
              <a:rPr lang="ru-RU" dirty="0" smtClean="0"/>
              <a:t>          водой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Documents and Settings\User\Мои документы\Intelli-studio\Samsung Camera\2018-04-12\Копия SAM_27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59180" y="1769904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Полоскание </a:t>
            </a:r>
            <a:r>
              <a:rPr lang="ru-RU" dirty="0" smtClean="0"/>
              <a:t>горла  </a:t>
            </a:r>
            <a:endParaRPr lang="ru-RU" dirty="0"/>
          </a:p>
        </p:txBody>
      </p:sp>
      <p:pic>
        <p:nvPicPr>
          <p:cNvPr id="7170" name="Picture 2" descr="C:\Documents and Settings\User\Мои документы\Intelli-studio\Samsung Camera\2018-04-12\SAM_2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1600200"/>
            <a:ext cx="6192688" cy="506916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Витаминизированный чай                     </a:t>
            </a:r>
            <a:endParaRPr lang="ru-RU" dirty="0"/>
          </a:p>
        </p:txBody>
      </p:sp>
      <p:pic>
        <p:nvPicPr>
          <p:cNvPr id="8194" name="Picture 2" descr="C:\Documents and Settings\User\Мои документы\Intelli-studio\Samsung Camera\2018-04-12\SAM_2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9180" y="1769904"/>
            <a:ext cx="6035040" cy="452628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119</TotalTime>
  <Words>185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Здоровье  нашей  группы</vt:lpstr>
      <vt:lpstr>Слайд 2</vt:lpstr>
      <vt:lpstr>Обливание  рук  прохладной  водой  до  локтей.</vt:lpstr>
      <vt:lpstr>           Массаж  рук.</vt:lpstr>
      <vt:lpstr>Дыхательная  гимнастика</vt:lpstr>
      <vt:lpstr>Пальчиковая  игра  «Дождик»</vt:lpstr>
      <vt:lpstr>Обливание  ног  прохладной            водой.</vt:lpstr>
      <vt:lpstr>         Полоскание горла  </vt:lpstr>
      <vt:lpstr>     Витаминизированный чай                     </vt:lpstr>
      <vt:lpstr>             Подвижная  игра                 «Султанчики»  </vt:lpstr>
      <vt:lpstr>Ожидаемые  результаты.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 нашей  группы</dc:title>
  <dc:creator>User</dc:creator>
  <cp:lastModifiedBy>User</cp:lastModifiedBy>
  <cp:revision>13</cp:revision>
  <dcterms:created xsi:type="dcterms:W3CDTF">2018-04-14T14:53:10Z</dcterms:created>
  <dcterms:modified xsi:type="dcterms:W3CDTF">2018-04-15T08:31:06Z</dcterms:modified>
</cp:coreProperties>
</file>