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0" r:id="rId5"/>
    <p:sldId id="262" r:id="rId6"/>
    <p:sldId id="258" r:id="rId7"/>
    <p:sldId id="259" r:id="rId8"/>
    <p:sldId id="261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67ACA1DB-CCDC-4AE3-83D4-65A748FD405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04BF5FD-060B-4E1A-AC2D-31EC19EA2F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A1DB-CCDC-4AE3-83D4-65A748FD405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BF5FD-060B-4E1A-AC2D-31EC19EA2F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A1DB-CCDC-4AE3-83D4-65A748FD405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BF5FD-060B-4E1A-AC2D-31EC19EA2F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A1DB-CCDC-4AE3-83D4-65A748FD405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BF5FD-060B-4E1A-AC2D-31EC19EA2F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A1DB-CCDC-4AE3-83D4-65A748FD405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BF5FD-060B-4E1A-AC2D-31EC19EA2F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A1DB-CCDC-4AE3-83D4-65A748FD405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BF5FD-060B-4E1A-AC2D-31EC19EA2F8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A1DB-CCDC-4AE3-83D4-65A748FD405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BF5FD-060B-4E1A-AC2D-31EC19EA2F8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A1DB-CCDC-4AE3-83D4-65A748FD405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BF5FD-060B-4E1A-AC2D-31EC19EA2F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A1DB-CCDC-4AE3-83D4-65A748FD405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BF5FD-060B-4E1A-AC2D-31EC19EA2F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67ACA1DB-CCDC-4AE3-83D4-65A748FD405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04BF5FD-060B-4E1A-AC2D-31EC19EA2F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7ACA1DB-CCDC-4AE3-83D4-65A748FD405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04BF5FD-060B-4E1A-AC2D-31EC19EA2F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7ACA1DB-CCDC-4AE3-83D4-65A748FD405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04BF5FD-060B-4E1A-AC2D-31EC19EA2F8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Изложение с изменением лица.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69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Пишем изложение.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37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951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Словарь №2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12776"/>
            <a:ext cx="7344816" cy="475252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Внимательно, сосредоточенно, нанесена, стремительно, желанный нечаянный невиданный, неслыханный, нежданный, вообразить, увидеть, акваланг, выровненный, прекратить, претензия, претендовать, черпая, балуясь, балованный, бассейн, дистанция, комбинация, галерея, метнуться</a:t>
            </a:r>
            <a:r>
              <a:rPr lang="ru-RU" sz="2800" smtClean="0"/>
              <a:t>, устремиться.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2349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omn-omn-omn.ru/images/3757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56" y="836712"/>
            <a:ext cx="3528392" cy="4992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0.liveinternet.ru/images/attach/d/0/136/685/136685386_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1700808"/>
            <a:ext cx="3633295" cy="4253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67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учебником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132856"/>
            <a:ext cx="6196405" cy="360381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Упр.116 – чтение</a:t>
            </a:r>
          </a:p>
          <a:p>
            <a:r>
              <a:rPr lang="ru-RU" sz="3600" dirty="0" smtClean="0"/>
              <a:t>Подберем заголовок.</a:t>
            </a:r>
            <a:endParaRPr lang="ru-RU" sz="3600" dirty="0"/>
          </a:p>
        </p:txBody>
      </p:sp>
      <p:pic>
        <p:nvPicPr>
          <p:cNvPr id="2050" name="Picture 2" descr="http://rodvoid.org/b/ba/%D0%A2%D0%B0%D1%82%D1%8C%D1%8F%D0%BD%D0%B0_%D0%A2%D0%BE%D0%BB%D1%81%D1%82%D0%B0%D1%8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88840"/>
            <a:ext cx="3028950" cy="406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29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Изложение от 3 лица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060848"/>
            <a:ext cx="6196405" cy="360381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Подберите синонимы для замены 1 лица 3-им.</a:t>
            </a:r>
            <a:endParaRPr lang="ru-RU" sz="3600" dirty="0"/>
          </a:p>
        </p:txBody>
      </p:sp>
      <p:pic>
        <p:nvPicPr>
          <p:cNvPr id="3074" name="Picture 2" descr="http://knigiza100rubley.ru/covers/573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685229"/>
            <a:ext cx="2806452" cy="425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31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39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Работа с текстом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119257"/>
            <a:ext cx="6565344" cy="360381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 ком идет речь?</a:t>
            </a:r>
          </a:p>
          <a:p>
            <a:r>
              <a:rPr lang="ru-RU" sz="3200" dirty="0" smtClean="0"/>
              <a:t>Подберем синонимический ряд</a:t>
            </a:r>
          </a:p>
          <a:p>
            <a:r>
              <a:rPr lang="ru-RU" sz="3200" dirty="0" smtClean="0"/>
              <a:t>Дочь Л.Н. Толстого</a:t>
            </a:r>
          </a:p>
          <a:p>
            <a:r>
              <a:rPr lang="ru-RU" sz="3200" dirty="0" smtClean="0"/>
              <a:t>Она</a:t>
            </a:r>
          </a:p>
          <a:p>
            <a:r>
              <a:rPr lang="ru-RU" sz="3200" dirty="0" smtClean="0"/>
              <a:t>Т. Сухотина</a:t>
            </a:r>
          </a:p>
          <a:p>
            <a:r>
              <a:rPr lang="ru-RU" sz="3200" dirty="0" smtClean="0"/>
              <a:t>Дочь писателя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55132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39210"/>
          </a:xfrm>
        </p:spPr>
        <p:txBody>
          <a:bodyPr/>
          <a:lstStyle/>
          <a:p>
            <a:r>
              <a:rPr lang="ru-RU" sz="4000" dirty="0">
                <a:solidFill>
                  <a:prstClr val="black"/>
                </a:solidFill>
              </a:rPr>
              <a:t>Работа с текстом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556792"/>
            <a:ext cx="6196405" cy="4608512"/>
          </a:xfrm>
        </p:spPr>
        <p:txBody>
          <a:bodyPr>
            <a:normAutofit fontScale="92500"/>
          </a:bodyPr>
          <a:lstStyle/>
          <a:p>
            <a:r>
              <a:rPr lang="ru-RU" sz="3200" dirty="0" smtClean="0"/>
              <a:t>Сколько абзацев?</a:t>
            </a:r>
          </a:p>
          <a:p>
            <a:r>
              <a:rPr lang="ru-RU" sz="3200" dirty="0" smtClean="0"/>
              <a:t>Найдем в каждом абзаце причастие:</a:t>
            </a:r>
          </a:p>
          <a:p>
            <a:r>
              <a:rPr lang="ru-RU" sz="3200" dirty="0" smtClean="0"/>
              <a:t>Любящих</a:t>
            </a:r>
          </a:p>
          <a:p>
            <a:r>
              <a:rPr lang="ru-RU" sz="3200" dirty="0" smtClean="0"/>
              <a:t>Руководившему</a:t>
            </a:r>
            <a:r>
              <a:rPr lang="ru-RU" sz="3200" smtClean="0"/>
              <a:t>, поставившему</a:t>
            </a:r>
            <a:endParaRPr lang="ru-RU" sz="3200" dirty="0" smtClean="0"/>
          </a:p>
          <a:p>
            <a:r>
              <a:rPr lang="ru-RU" sz="3200" dirty="0" smtClean="0"/>
              <a:t>Украсивший</a:t>
            </a:r>
          </a:p>
          <a:p>
            <a:r>
              <a:rPr lang="ru-RU" sz="3200" dirty="0" smtClean="0"/>
              <a:t>Прожившей, давшей</a:t>
            </a:r>
          </a:p>
          <a:p>
            <a:r>
              <a:rPr lang="ru-RU" sz="3200" dirty="0" smtClean="0"/>
              <a:t>Занимавших</a:t>
            </a:r>
          </a:p>
          <a:p>
            <a:endParaRPr lang="ru-RU" sz="3200" dirty="0" smtClean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6940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Составим вопросный 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84784"/>
            <a:ext cx="7632848" cy="460851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1.Почему … вспоминает детство с любовью и благодарностью?</a:t>
            </a:r>
          </a:p>
          <a:p>
            <a:r>
              <a:rPr lang="ru-RU" sz="2800" dirty="0" smtClean="0"/>
              <a:t>2.Кто руководил жизнью в семье?</a:t>
            </a:r>
          </a:p>
          <a:p>
            <a:r>
              <a:rPr lang="ru-RU" sz="2800" dirty="0" smtClean="0"/>
              <a:t>3.Кто украсил жизнь …?</a:t>
            </a:r>
          </a:p>
          <a:p>
            <a:r>
              <a:rPr lang="ru-RU" sz="2800" dirty="0" smtClean="0"/>
              <a:t>4.Кому благодарна … за любовь, заботу и нравственные основы?</a:t>
            </a:r>
          </a:p>
          <a:p>
            <a:r>
              <a:rPr lang="ru-RU" sz="2800" dirty="0" smtClean="0"/>
              <a:t>5.Среди скольких людей, занимавших главное место в памяти …, прошло ее детство?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05583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Повторное чтение текста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Помогут ли вопросы изложить содержание абзацев?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3460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199</TotalTime>
  <Words>181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Кнопка</vt:lpstr>
      <vt:lpstr>Изложение с изменением лица.</vt:lpstr>
      <vt:lpstr>Словарь №2</vt:lpstr>
      <vt:lpstr>Презентация PowerPoint</vt:lpstr>
      <vt:lpstr>Работа с учебником</vt:lpstr>
      <vt:lpstr>Изложение от 3 лица</vt:lpstr>
      <vt:lpstr>Работа с текстом</vt:lpstr>
      <vt:lpstr>Работа с текстом</vt:lpstr>
      <vt:lpstr>Составим вопросный план</vt:lpstr>
      <vt:lpstr>Повторное чтение текста</vt:lpstr>
      <vt:lpstr>Пишем изложение.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Изложение с изменением лица.</dc:title>
  <dc:creator>фмз</dc:creator>
  <cp:lastModifiedBy>User</cp:lastModifiedBy>
  <cp:revision>9</cp:revision>
  <dcterms:created xsi:type="dcterms:W3CDTF">2017-11-06T23:51:09Z</dcterms:created>
  <dcterms:modified xsi:type="dcterms:W3CDTF">2018-06-25T00:49:13Z</dcterms:modified>
</cp:coreProperties>
</file>