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AA637-6FE6-46BA-A2CA-0175DD4AA7F3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15598-5D0F-430C-BBF2-CA6ACB14F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15598-5D0F-430C-BBF2-CA6ACB14FA6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FB360-98DF-4298-A944-17FCCB48C41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75D22-CB99-4B6A-ABB8-86DA48C4F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0"/>
            <a:ext cx="6643734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8604"/>
            <a:ext cx="278605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5712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786190"/>
            <a:ext cx="8643998" cy="1285884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chemeClr val="bg1"/>
                </a:solidFill>
              </a:rPr>
              <a:t>БОЕВОЙ ЛИСТОК</a:t>
            </a:r>
            <a:endParaRPr lang="ru-RU" sz="8800" b="1" dirty="0">
              <a:solidFill>
                <a:schemeClr val="bg1"/>
              </a:solidFill>
            </a:endParaRPr>
          </a:p>
        </p:txBody>
      </p:sp>
      <p:pic>
        <p:nvPicPr>
          <p:cNvPr id="1029" name="Picture 5" descr="F:\Рабочий стол\побед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072074"/>
            <a:ext cx="8643998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14290"/>
            <a:ext cx="4786346" cy="635795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Такие </a:t>
            </a:r>
            <a:r>
              <a:rPr lang="ru-RU" sz="3600" b="1" dirty="0"/>
              <a:t>стихи написал поэт Александр Прокофьев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в </a:t>
            </a:r>
            <a:r>
              <a:rPr lang="ru-RU" sz="3600" b="1" dirty="0"/>
              <a:t>честь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Героя </a:t>
            </a:r>
            <a:r>
              <a:rPr lang="ru-RU" sz="3600" b="1" dirty="0">
                <a:solidFill>
                  <a:srgbClr val="FF0000"/>
                </a:solidFill>
              </a:rPr>
              <a:t>Советского </a:t>
            </a:r>
            <a:r>
              <a:rPr lang="ru-RU" sz="3600" b="1" dirty="0" smtClean="0">
                <a:solidFill>
                  <a:srgbClr val="FF0000"/>
                </a:solidFill>
              </a:rPr>
              <a:t>Союза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>
                <a:solidFill>
                  <a:srgbClr val="FF0000"/>
                </a:solidFill>
              </a:rPr>
              <a:t>Матвеева 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Владимира </a:t>
            </a:r>
            <a:r>
              <a:rPr lang="ru-RU" sz="3600" b="1" dirty="0">
                <a:solidFill>
                  <a:srgbClr val="FF0000"/>
                </a:solidFill>
              </a:rPr>
              <a:t>Ивановича</a:t>
            </a:r>
            <a:r>
              <a:rPr lang="ru-RU" sz="3600" b="1" dirty="0"/>
              <a:t>-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капитана</a:t>
            </a:r>
            <a:r>
              <a:rPr lang="ru-RU" sz="3600" b="1" dirty="0"/>
              <a:t>, командира эскадрильи 154-ого авиационного полка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30-ой </a:t>
            </a:r>
            <a:r>
              <a:rPr lang="ru-RU" sz="3600" b="1" dirty="0"/>
              <a:t>истребительной дивизии Северного фронта.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2530" name="Picture 2" descr="F:\Рабочий стол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00052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Рабочий стол\matvee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7" y="214290"/>
            <a:ext cx="4786313" cy="59293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5072098" cy="13700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Герой </a:t>
            </a:r>
            <a:br>
              <a:rPr lang="ru-RU" sz="4400" dirty="0" smtClean="0"/>
            </a:br>
            <a:r>
              <a:rPr lang="ru-RU" sz="4400" dirty="0" smtClean="0"/>
              <a:t>Советского Союза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571612"/>
            <a:ext cx="4143404" cy="4554551"/>
          </a:xfrm>
          <a:solidFill>
            <a:srgbClr val="C00000"/>
          </a:solidFill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Матвеев</a:t>
            </a:r>
          </a:p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Владимир</a:t>
            </a:r>
          </a:p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Иванович</a:t>
            </a:r>
            <a:endParaRPr lang="ru-RU" sz="6600" b="1" dirty="0">
              <a:solidFill>
                <a:schemeClr val="bg1"/>
              </a:solidFill>
            </a:endParaRPr>
          </a:p>
        </p:txBody>
      </p:sp>
      <p:pic>
        <p:nvPicPr>
          <p:cNvPr id="2051" name="Picture 3" descr="F:\Рабочий стол\georgievskaya-lenta-simvo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5143512"/>
            <a:ext cx="7143750" cy="1457325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571868" y="5184172"/>
            <a:ext cx="25717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1911 - 1942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85728"/>
            <a:ext cx="4686304" cy="586900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800" b="1" dirty="0"/>
              <a:t>Замечательный советский летчик-капитан </a:t>
            </a:r>
            <a:r>
              <a:rPr lang="ru-RU" sz="2800" b="1" dirty="0">
                <a:solidFill>
                  <a:srgbClr val="FF0000"/>
                </a:solidFill>
              </a:rPr>
              <a:t>Матвеев Владимир Иванович </a:t>
            </a:r>
            <a:r>
              <a:rPr lang="ru-RU" sz="2800" b="1" dirty="0"/>
              <a:t>родился в </a:t>
            </a:r>
            <a:r>
              <a:rPr lang="ru-RU" sz="2800" b="1"/>
              <a:t>Ленинграде </a:t>
            </a:r>
            <a:r>
              <a:rPr lang="ru-RU" sz="2800" b="1" smtClean="0"/>
              <a:t> </a:t>
            </a:r>
            <a:r>
              <a:rPr lang="ru-RU" sz="2800" b="1" dirty="0"/>
              <a:t>27 октября 1911 года в семье рабочего. Окончил Ленинградскую школу летчиков в 1931 году, а 1933 году Борисоглебскую авиационную школу пилотов. Сражался в советско-финляндской войне с 1939 по 1940 год.</a:t>
            </a:r>
            <a:endParaRPr lang="ru-RU" sz="2800" dirty="0"/>
          </a:p>
        </p:txBody>
      </p:sp>
      <p:pic>
        <p:nvPicPr>
          <p:cNvPr id="15362" name="Picture 2" descr="F:\Рабочий стол\3007-7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392909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86847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200" b="1" dirty="0"/>
              <a:t>С июня 1941 года был командиром эскадрильи 154-го истребительного авиаполка 39-й истребительной </a:t>
            </a:r>
            <a:r>
              <a:rPr lang="ru-RU" sz="3200" b="1" dirty="0" smtClean="0"/>
              <a:t>авиадивизии</a:t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3200" b="1" dirty="0"/>
              <a:t>Северного фронта. </a:t>
            </a:r>
            <a:endParaRPr lang="ru-RU" sz="3200" dirty="0"/>
          </a:p>
        </p:txBody>
      </p:sp>
      <p:pic>
        <p:nvPicPr>
          <p:cNvPr id="16386" name="Picture 2" descr="F:\Рабочий стол\83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8715436" cy="4276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15370" cy="1928826"/>
          </a:xfrm>
          <a:solidFill>
            <a:schemeClr val="bg1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00242"/>
            <a:ext cx="8229600" cy="4543468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/>
              <a:t>В первом своем воздушном бою Матвеев Владимир Иванович сбил немецкий легкий, похожий на стрекозу самолет-разведчик «Хеншель-126», а 8 июля 1941 года капитан, отражая авиационный вражеский налет фашистов на Ленинград, истратив весь свой боекомплект применил таран: концом плоскости своего МиГ-3, срезал хвостовое оперение фашистского самолета. Вражеский самолет упал у деревни </a:t>
            </a:r>
            <a:r>
              <a:rPr lang="ru-RU" b="1" dirty="0" err="1"/>
              <a:t>Малютино</a:t>
            </a:r>
            <a:r>
              <a:rPr lang="ru-RU" b="1" dirty="0"/>
              <a:t>, а Матвеев В.И.благополучно произвел посадку на своем аэродроме.</a:t>
            </a:r>
            <a:endParaRPr lang="ru-RU" dirty="0"/>
          </a:p>
        </p:txBody>
      </p:sp>
      <p:pic>
        <p:nvPicPr>
          <p:cNvPr id="17410" name="Picture 2" descr="F:\Рабочий стол\s12s307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720090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4186238" cy="621510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22 </a:t>
            </a:r>
            <a:r>
              <a:rPr lang="ru-RU" sz="3600" b="1" dirty="0"/>
              <a:t>июля 1941 года капитану Матвееву В.И. было присвоено звание Герой Советского Союза с вручением ордена Ленина и медали «Золотая Звезда». За семь месяцев Владимир Иванович сбил 13 фашистских самолетов.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F:\Рабочий стол\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57166"/>
            <a:ext cx="4071966" cy="61436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768" y="5572140"/>
          <a:ext cx="1643074" cy="928694"/>
        </p:xfrm>
        <a:graphic>
          <a:graphicData uri="http://schemas.openxmlformats.org/drawingml/2006/table">
            <a:tbl>
              <a:tblPr/>
              <a:tblGrid>
                <a:gridCol w="1643074"/>
              </a:tblGrid>
              <a:tr h="9286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000125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072494" cy="321471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700" b="1" dirty="0" smtClean="0"/>
              <a:t>В </a:t>
            </a:r>
            <a:r>
              <a:rPr lang="ru-RU" sz="2700" b="1" dirty="0"/>
              <a:t>конце ноября 1941 года полк, которым командовал Матвеев В.И., перебазировался на полевой аэродром Подборовье и приступил к сопровождению транспортных самолетов в блокадный Ленинград. С конца декабря 1941 года, когда в полную силу заработала ледовая дорога через Ладогу, полк </a:t>
            </a:r>
            <a:r>
              <a:rPr lang="ru-RU" sz="2700" b="1" dirty="0" smtClean="0"/>
              <a:t>обеспечивал </a:t>
            </a:r>
            <a:r>
              <a:rPr lang="ru-RU" sz="2700" b="1" dirty="0"/>
              <a:t>прикрытие войск 54-й армии, а также охрану железной дороги </a:t>
            </a:r>
            <a:r>
              <a:rPr lang="ru-RU" sz="2700" b="1" dirty="0" smtClean="0"/>
              <a:t> и моста </a:t>
            </a:r>
            <a:r>
              <a:rPr lang="ru-RU" sz="2700" b="1" dirty="0"/>
              <a:t>через реку Волхов 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19458" name="Picture 2" descr="F:\Рабочий стол\83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00438"/>
            <a:ext cx="807249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62261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285728"/>
            <a:ext cx="5000628" cy="6215106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1100" b="1" dirty="0" smtClean="0"/>
              <a:t>Погиб     </a:t>
            </a:r>
            <a:r>
              <a:rPr lang="ru-RU" sz="14400" b="1" dirty="0" smtClean="0">
                <a:solidFill>
                  <a:srgbClr val="FF0000"/>
                </a:solidFill>
              </a:rPr>
              <a:t>Матвеев Владимир</a:t>
            </a:r>
            <a:r>
              <a:rPr lang="ru-RU" sz="14400" dirty="0" smtClean="0">
                <a:solidFill>
                  <a:srgbClr val="FF0000"/>
                </a:solidFill>
              </a:rPr>
              <a:t>  </a:t>
            </a:r>
            <a:r>
              <a:rPr lang="ru-RU" sz="14400" b="1" dirty="0" smtClean="0">
                <a:solidFill>
                  <a:srgbClr val="FF0000"/>
                </a:solidFill>
              </a:rPr>
              <a:t>Иванович </a:t>
            </a:r>
          </a:p>
          <a:p>
            <a:pPr algn="ctr">
              <a:buNone/>
            </a:pPr>
            <a:r>
              <a:rPr lang="ru-RU" sz="11100" b="1" dirty="0" smtClean="0"/>
              <a:t>в </a:t>
            </a:r>
            <a:r>
              <a:rPr lang="ru-RU" sz="11100" b="1" dirty="0"/>
              <a:t>воздушном бою </a:t>
            </a:r>
            <a:endParaRPr lang="ru-RU" sz="11100" dirty="0"/>
          </a:p>
          <a:p>
            <a:pPr algn="ctr">
              <a:buNone/>
            </a:pPr>
            <a:r>
              <a:rPr lang="ru-RU" sz="11100" b="1" dirty="0"/>
              <a:t>в районе </a:t>
            </a:r>
            <a:r>
              <a:rPr lang="ru-RU" sz="11100" b="1" dirty="0" smtClean="0"/>
              <a:t>маяка </a:t>
            </a:r>
            <a:r>
              <a:rPr lang="ru-RU" sz="11100" b="1" dirty="0" err="1" smtClean="0"/>
              <a:t>Осиновец</a:t>
            </a:r>
            <a:r>
              <a:rPr lang="ru-RU" sz="11100" b="1" dirty="0" smtClean="0"/>
              <a:t> Ленинградской области </a:t>
            </a:r>
          </a:p>
          <a:p>
            <a:pPr algn="ctr">
              <a:buNone/>
            </a:pPr>
            <a:r>
              <a:rPr lang="ru-RU" sz="11100" b="1" dirty="0" smtClean="0"/>
              <a:t>1 </a:t>
            </a:r>
            <a:r>
              <a:rPr lang="ru-RU" sz="11100" b="1" dirty="0"/>
              <a:t>января </a:t>
            </a:r>
            <a:r>
              <a:rPr lang="ru-RU" sz="11100" b="1" dirty="0" smtClean="0"/>
              <a:t>1942года, прикрывая </a:t>
            </a:r>
            <a:r>
              <a:rPr lang="ru-RU" sz="11100" b="1" dirty="0"/>
              <a:t>«Дорогу жизни» по Ладоге</a:t>
            </a:r>
            <a:r>
              <a:rPr lang="ru-RU" sz="11100" b="1" dirty="0" smtClean="0"/>
              <a:t>.</a:t>
            </a:r>
          </a:p>
          <a:p>
            <a:pPr algn="ctr">
              <a:buNone/>
            </a:pPr>
            <a:endParaRPr lang="ru-RU" sz="11100" b="1" dirty="0"/>
          </a:p>
          <a:p>
            <a:pPr algn="ctr">
              <a:buNone/>
            </a:pPr>
            <a:r>
              <a:rPr lang="ru-RU" sz="11100" b="1" dirty="0" smtClean="0"/>
              <a:t> </a:t>
            </a:r>
            <a:r>
              <a:rPr lang="ru-RU" sz="11100" b="1" dirty="0"/>
              <a:t>Похоронен </a:t>
            </a:r>
            <a:endParaRPr lang="ru-RU" sz="11100" b="1" dirty="0" smtClean="0"/>
          </a:p>
          <a:p>
            <a:pPr algn="ctr">
              <a:buNone/>
            </a:pPr>
            <a:r>
              <a:rPr lang="ru-RU" sz="11100" b="1" dirty="0" smtClean="0"/>
              <a:t>в городе-герое Ленинграде</a:t>
            </a:r>
          </a:p>
          <a:p>
            <a:pPr algn="ctr">
              <a:buNone/>
            </a:pPr>
            <a:r>
              <a:rPr lang="ru-RU" sz="11100" b="1" dirty="0" smtClean="0"/>
              <a:t>(</a:t>
            </a:r>
            <a:r>
              <a:rPr lang="ru-RU" sz="11100" b="1" dirty="0"/>
              <a:t>ныне </a:t>
            </a:r>
            <a:r>
              <a:rPr lang="ru-RU" sz="11100" b="1" dirty="0" smtClean="0"/>
              <a:t>Санкт-Петербург</a:t>
            </a:r>
            <a:r>
              <a:rPr lang="ru-RU" sz="11100" b="1" dirty="0"/>
              <a:t>)</a:t>
            </a:r>
            <a:endParaRPr lang="ru-RU" sz="11100" dirty="0"/>
          </a:p>
          <a:p>
            <a:pPr algn="ctr">
              <a:buNone/>
            </a:pPr>
            <a:r>
              <a:rPr lang="ru-RU" sz="11100" b="1" dirty="0"/>
              <a:t>на Северном </a:t>
            </a:r>
            <a:r>
              <a:rPr lang="ru-RU" sz="11100" b="1" dirty="0" smtClean="0"/>
              <a:t>кладбище</a:t>
            </a:r>
          </a:p>
          <a:p>
            <a:pPr algn="ctr">
              <a:buNone/>
            </a:pPr>
            <a:r>
              <a:rPr lang="ru-RU" sz="11100" b="1" dirty="0" smtClean="0"/>
              <a:t>(</a:t>
            </a:r>
            <a:r>
              <a:rPr lang="ru-RU" sz="11100" b="1" dirty="0"/>
              <a:t>Братский участок).</a:t>
            </a:r>
            <a:endParaRPr lang="ru-RU" sz="11100" dirty="0"/>
          </a:p>
          <a:p>
            <a:endParaRPr lang="ru-RU" dirty="0"/>
          </a:p>
        </p:txBody>
      </p:sp>
      <p:pic>
        <p:nvPicPr>
          <p:cNvPr id="20482" name="Picture 2" descr="F:\Рабочий стол\MatveevVIMon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400052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28694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 мы, все мы нынче ленинградцы,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и ты, товарищ капитан,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Враз решивший:- драться, так уж драться,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Кончились патроны,- на таран!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таран!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пусть врагов хоть втрое,-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 одной обречены судьбе.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Капитан, да здравствуют герои,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Мужеством подобные тебе!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230</Words>
  <Application>Microsoft Office PowerPoint</Application>
  <PresentationFormat>Экран (4:3)</PresentationFormat>
  <Paragraphs>32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БОЕВОЙ ЛИСТОК</vt:lpstr>
      <vt:lpstr>Герой  Советского Союза</vt:lpstr>
      <vt:lpstr>Замечательный советский летчик-капитан Матвеев Владимир Иванович родился в Ленинграде  27 октября 1911 года в семье рабочего. Окончил Ленинградскую школу летчиков в 1931 году, а 1933 году Борисоглебскую авиационную школу пилотов. Сражался в советско-финляндской войне с 1939 по 1940 год.</vt:lpstr>
      <vt:lpstr>С июня 1941 года был командиром эскадрильи 154-го истребительного авиаполка 39-й истребительной авиадивизии  Северного фронта. </vt:lpstr>
      <vt:lpstr>Слайд 5</vt:lpstr>
      <vt:lpstr> 22 июля 1941 года капитану Матвееву В.И. было присвоено звание Герой Советского Союза с вручением ордена Ленина и медали «Золотая Звезда». За семь месяцев Владимир Иванович сбил 13 фашистских самолетов. </vt:lpstr>
      <vt:lpstr>  В конце ноября 1941 года полк, которым командовал Матвеев В.И., перебазировался на полевой аэродром Подборовье и приступил к сопровождению транспортных самолетов в блокадный Ленинград. С конца декабря 1941 года, когда в полную силу заработала ледовая дорога через Ладогу, полк обеспечивал прикрытие войск 54-й армии, а также охрану железной дороги  и моста через реку Волхов  </vt:lpstr>
      <vt:lpstr>Слайд 8</vt:lpstr>
      <vt:lpstr>Слайд 9</vt:lpstr>
      <vt:lpstr> Такие стихи написал поэт Александр Прокофьев  в честь  Героя Советского Союза  Матвеева  Владимира Ивановича-  капитана, командира эскадрильи 154-ого авиационного полка  30-ой истребительной дивизии Северного фронта.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БОЕВОЙ  ЛИСТОК</dc:title>
  <dc:creator>Admin</dc:creator>
  <cp:lastModifiedBy>Admin</cp:lastModifiedBy>
  <cp:revision>16</cp:revision>
  <dcterms:created xsi:type="dcterms:W3CDTF">2018-05-13T04:11:53Z</dcterms:created>
  <dcterms:modified xsi:type="dcterms:W3CDTF">2018-05-15T05:32:53Z</dcterms:modified>
</cp:coreProperties>
</file>