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62" r:id="rId5"/>
    <p:sldId id="261" r:id="rId6"/>
    <p:sldId id="263" r:id="rId7"/>
    <p:sldId id="287" r:id="rId8"/>
    <p:sldId id="264" r:id="rId9"/>
    <p:sldId id="266" r:id="rId10"/>
    <p:sldId id="268" r:id="rId11"/>
    <p:sldId id="269" r:id="rId12"/>
    <p:sldId id="270" r:id="rId13"/>
    <p:sldId id="271" r:id="rId14"/>
    <p:sldId id="272" r:id="rId15"/>
    <p:sldId id="274" r:id="rId16"/>
    <p:sldId id="276" r:id="rId17"/>
    <p:sldId id="277" r:id="rId18"/>
    <p:sldId id="279" r:id="rId19"/>
    <p:sldId id="281" r:id="rId20"/>
    <p:sldId id="283" r:id="rId21"/>
    <p:sldId id="284" r:id="rId22"/>
    <p:sldId id="285" r:id="rId23"/>
    <p:sldId id="258" r:id="rId24"/>
    <p:sldId id="25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47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1.png"/><Relationship Id="rId2" Type="http://schemas.openxmlformats.org/officeDocument/2006/relationships/audio" Target="file:///E:\&#1087;&#1088;&#1077;&#1079;&#1077;&#1085;&#1090;&#1072;&#1094;&#1080;&#1080;%201%20&#1082;&#1083;&#1072;&#1089;&#1089;\&#1041;&#1088;&#1072;&#1074;&#1099;&#1077;%20&#1089;&#1086;&#1083;&#1076;&#1072;&#1090;&#1099;\&#1041;&#1088;&#1072;&#1074;&#1099;&#1077;%20&#1089;&#1086;&#1083;&#1076;&#1072;&#1090;&#1099;%20&#1084;&#1080;&#1085;&#1091;&#1089;.mp3" TargetMode="External"/><Relationship Id="rId1" Type="http://schemas.openxmlformats.org/officeDocument/2006/relationships/audio" Target="file:///E:\&#1087;&#1088;&#1077;&#1079;&#1077;&#1085;&#1090;&#1072;&#1094;&#1080;&#1080;%201%20&#1082;&#1083;&#1072;&#1089;&#1089;\&#1041;&#1088;&#1072;&#1074;&#1099;&#1077;%20&#1089;&#1086;&#1083;&#1076;&#1072;&#1090;&#1099;\&#1041;&#1088;&#1072;&#1074;&#1099;&#1077;%20&#1089;&#1086;&#1083;&#1076;&#1072;&#1090;&#1099;%20&#1087;&#1083;&#1102;&#1089;.mp3" TargetMode="Externa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chudesenka.ru/load/14-1-0-284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go.mail.ru/search_images?fm=1&amp;q=%D0%BA%D0%B0%D1%80%D1%82%D0%B8%D0%BD%D0%BA%D0%B8%20%D1%81%D0%BE%D0%BB%D0%B4%D0%B0%D1%82%D1%8B%20%D0%BD%D0%B0%20%D0%BF%D0%B0%D1%80%D0%B0%D0%B4%D0%B5%20%D0%B4%D0%BB%D1%8F%20%D0%B4%D0%B5%D1%82%D0%B5%D0%B9&amp;frm=web#urlhash=4556335894079233977" TargetMode="External"/><Relationship Id="rId5" Type="http://schemas.openxmlformats.org/officeDocument/2006/relationships/hyperlink" Target="http://zanimatika.narod.ru/Narabotki5_1_1.htm" TargetMode="External"/><Relationship Id="rId4" Type="http://schemas.openxmlformats.org/officeDocument/2006/relationships/hyperlink" Target="http://veravverav.blogspot.com/2015/11/blog-post_87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7;&#1088;&#1077;&#1079;&#1077;&#1085;&#1090;&#1072;&#1094;&#1080;&#1080;%201%20&#1082;&#1083;&#1072;&#1089;&#1089;\&#1041;&#1088;&#1072;&#1074;&#1099;&#1077;%20&#1089;&#1086;&#1083;&#1076;&#1072;&#1090;&#1099;\&#1041;&#1088;&#1072;&#1074;&#1099;&#1077;%20&#1089;&#1086;&#1083;&#1076;&#1072;&#1090;&#1099;%20&#1087;&#1083;&#1102;&#1089;.mp3" TargetMode="Externa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язной\Desktop\обои\9953003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30" name="Picture 6" descr="C:\Users\связной\Desktop\обои\0_b189e_4110c3ae_S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19872" y="2708920"/>
            <a:ext cx="2406873" cy="3165198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827584" y="836712"/>
            <a:ext cx="756084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Inflate">
              <a:avLst/>
            </a:prstTxWarp>
            <a:spAutoFit/>
          </a:bodyPr>
          <a:lstStyle/>
          <a:p>
            <a:pPr algn="ctr"/>
            <a:r>
              <a:rPr lang="ru-RU" sz="6000" b="1" cap="none" spc="0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«Бравые солдаты»</a:t>
            </a:r>
            <a:endParaRPr lang="ru-RU" sz="6000" b="1" cap="none" spc="0" dirty="0">
              <a:ln w="1905"/>
              <a:solidFill>
                <a:schemeClr val="accent3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55776" y="1700808"/>
            <a:ext cx="420608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Музыка А.Филиппенко, </a:t>
            </a:r>
          </a:p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слова Т.Волгиной.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5536" y="6021288"/>
            <a:ext cx="8208912" cy="646331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Презентацию подготовила учитель музыки высшей квалификационной категории МКОУ «Школа №10» городского округа Ступино М.о.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связной\Desktop\обои\1804356_origina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6093296"/>
            <a:ext cx="9144000" cy="66172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700" b="1" dirty="0" smtClean="0">
                <a:latin typeface="Times New Roman" pitchFamily="18" charset="0"/>
                <a:cs typeface="Times New Roman" pitchFamily="18" charset="0"/>
              </a:rPr>
              <a:t>Хочется мальчишкам подвиг совершить.</a:t>
            </a:r>
            <a:endParaRPr lang="ru-RU" sz="37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556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связной\Desktop\обои\355052_stroi-rossiiskih-solda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" y="5949280"/>
            <a:ext cx="9144000" cy="738664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Эх, левой, левой! В армии служить,</a:t>
            </a:r>
            <a:endParaRPr lang="ru-RU" sz="4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650"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связной\Desktop\обои\1431812892_1431811336_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7467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0" y="6165304"/>
            <a:ext cx="8892480" cy="646331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Хочется мальчишкам подвиг совершить!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386">
    <p:pull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5" name="Picture 3" descr="C:\Users\связной\Desktop\обои\1413822048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53502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5949280"/>
            <a:ext cx="8871211" cy="707886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Храбрые мальчишки, нечего тужить!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604">
    <p:pull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связной\Desktop\обои\3019563422878296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6021288"/>
            <a:ext cx="9182386" cy="738664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Скоро вы пойдёте в армию служить!</a:t>
            </a:r>
            <a:endParaRPr lang="ru-RU" sz="4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619">
    <p:pull dir="l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связной\Desktop\обои\detsad-211787-143101649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9093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67544" y="5877272"/>
            <a:ext cx="8482450" cy="769441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Эх, левой, левой, нечего тужить!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589">
    <p:pull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связной\Desktop\обои\IMG_298055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203755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6021288"/>
            <a:ext cx="9182386" cy="738664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Скоро вы пойдёте в армию служить!</a:t>
            </a:r>
            <a:endParaRPr lang="ru-RU" sz="4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292">
    <p:pull dir="r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связной\Desktop\обои\parad-Ekaterinburg-e14310924035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3528" y="5877272"/>
            <a:ext cx="8458726" cy="769441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Будете границы зорко охранять,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557">
    <p:zoom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связной\Desktop\обои\origina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39944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3528" y="5949280"/>
            <a:ext cx="8783625" cy="769441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Будете на страже Родины стоять!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619"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C:\Users\связной\Desktop\обои\xw_1092504 (1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078675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5536" y="5877272"/>
            <a:ext cx="8748465" cy="769441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Эх, левой, левой, зорко охранять!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338">
    <p:split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связной\Desktop\обои\9953003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971600" y="1043560"/>
            <a:ext cx="748883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  <a:t>Строй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 песней шли четыре роты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амечательной пехоты,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Бодрым шагом шли и шли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растаяли вдали.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Долго я шагал за ними,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елал я шаги большими,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Но отстал и не догнал,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отому что я устал.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Я один иду, пою,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как будто бы в строю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И веду четыре роты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амечательной пехоты.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Подрасту, потом на бой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оведу их за собой!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(Р. Алдонина 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zanimatika.narod.ru/flagdot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6425" y="-1627188"/>
            <a:ext cx="161925" cy="114300"/>
          </a:xfrm>
          <a:prstGeom prst="rect">
            <a:avLst/>
          </a:prstGeom>
          <a:noFill/>
        </p:spPr>
      </p:pic>
      <p:pic>
        <p:nvPicPr>
          <p:cNvPr id="1026" name="Picture 2" descr="C:\Users\связной\Desktop\обои\0_1d2b2a_397726cf_L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80112" y="4199939"/>
            <a:ext cx="1944216" cy="2658062"/>
          </a:xfrm>
          <a:prstGeom prst="rect">
            <a:avLst/>
          </a:prstGeom>
          <a:noFill/>
        </p:spPr>
      </p:pic>
      <p:pic>
        <p:nvPicPr>
          <p:cNvPr id="1027" name="Picture 3" descr="C:\Users\связной\Desktop\обои\121941697_2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1043608" y="4365104"/>
            <a:ext cx="2926356" cy="218256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C:\Users\связной\Desktop\обои\original (1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7467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67544" y="5733256"/>
            <a:ext cx="8639609" cy="769441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Будете на страже Родины стоять!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697">
    <p:spli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C:\Users\связной\Desktop\обои\voennie_soldatiki_igrushki_soldatiki_ofitseri_03.7D978CAB67244AB4A856BB25947077D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094515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4322">
    <p:split orient="vert" dir="in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C:\Users\связной\Desktop\обои\rm8jvrybphyjbcvp05fr6f07ez1oqa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04833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связной\Desktop\обои\9953003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Бравые солдаты плю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956376" y="1124744"/>
            <a:ext cx="304800" cy="304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68344" y="1484784"/>
            <a:ext cx="699230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плюс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Бравые солдаты минус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7812360" y="2276872"/>
            <a:ext cx="304800" cy="304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380313" y="2708920"/>
            <a:ext cx="792088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минус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332656"/>
            <a:ext cx="6192688" cy="6001643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 Бравые солдаты с песнями идут, 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 мальчишки следом радостно бегут! 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Эх! Левой! Левой! С песнями идут, 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 мальчишки следом радостно бегут! 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 Хочется мальчишкам в армии служить, 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Хочется мальчишкам подвиг совершить! 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Эх! Левой! Левой! В армии служить, 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Хочется мальчишкам подвиг совершить! 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 Храбрые мальчишки, нечего тужить, 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армию пойдёте тоже вы служить! 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Эх! Левой! Левой! Нечего тужить, 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армию пойдёте тоже вы служить! 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4. Будете границы зорко охранять, 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Будете на страже Родины стоять! 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Эх! Левой! Левой! Зорко охранять, 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Будете на страже Родины стоять!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связной\Desktop\обои\0_8e7c8_bfd9ee08_M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444208" y="3200970"/>
            <a:ext cx="2376264" cy="3285158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285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395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связной\Desktop\обои\9953003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971600" y="2564904"/>
            <a:ext cx="69847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http://chudesenka.ru/load/14-1-0-284</a:t>
            </a:r>
            <a:r>
              <a:rPr lang="ru-RU" dirty="0" smtClean="0"/>
              <a:t> - плюс и минус песни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196752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http://veravverav.blogspot.com/2015/11/blog-post_87.html</a:t>
            </a:r>
            <a:r>
              <a:rPr lang="ru-RU" dirty="0" smtClean="0"/>
              <a:t> - стихотворение «Маленький солдат»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3356992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5"/>
              </a:rPr>
              <a:t>http://zanimatika.narod.ru/Narabotki5_1_1.htm</a:t>
            </a:r>
            <a:r>
              <a:rPr lang="ru-RU" dirty="0" smtClean="0"/>
              <a:t> - стихотворение «Строй»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3789040"/>
            <a:ext cx="7200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hlinkClick r:id="rId6"/>
              </a:rPr>
              <a:t>https://go.mail.ru/search_images?fm=1&amp;q=%D0%BA%D0%B0%D1%80%D1%82%D0%B8%D0%BD%D0%BA%D0%B8%20%D1%81%D0%BE%D0%BB%D0%B4%D0%B0%D1%82%D1%8B%20%D0%BD%D0%B0%20%D0%BF%D0%B0%D1%80%D0%B0%D0%B4%D0%B5%20%D0%B4%D0%BB%D1%8F%20%D0%B4%D0%B5%D1%82%D0%B5%D0%B9&amp;frm=web#urlhash=4556335894079233977</a:t>
            </a:r>
            <a:r>
              <a:rPr lang="ru-RU" dirty="0" smtClean="0"/>
              <a:t> – картинки солдаты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связной\Desktop\обои\9953003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99592" y="908720"/>
            <a:ext cx="69127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Маленький солдат...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Виолетта</a:t>
            </a:r>
            <a:r>
              <a:rPr lang="ru-RU" sz="2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Токар</a:t>
            </a:r>
            <a:r>
              <a:rPr lang="ru-RU" sz="2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Мне купили автомат и фуражку! Я - солдат!</a:t>
            </a:r>
            <a:b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Всё умею, всё могу. Дам всегда отпор врагу!</a:t>
            </a:r>
            <a:b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Охраняю я границу! Грозный враг, уже боится!</a:t>
            </a:r>
            <a:b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Мама рада, папа рад. Защищает их солдат!</a:t>
            </a:r>
            <a:r>
              <a:rPr lang="ru-RU" b="1" dirty="0" smtClean="0"/>
              <a:t> </a:t>
            </a:r>
            <a:endParaRPr lang="ru-RU" b="1" dirty="0"/>
          </a:p>
        </p:txBody>
      </p:sp>
      <p:pic>
        <p:nvPicPr>
          <p:cNvPr id="2052" name="Picture 4" descr="C:\Users\связной\Desktop\обои\82376_html_m3c39e15a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3573016"/>
            <a:ext cx="1900039" cy="2922609"/>
          </a:xfrm>
          <a:prstGeom prst="rect">
            <a:avLst/>
          </a:prstGeom>
          <a:noFill/>
        </p:spPr>
      </p:pic>
      <p:pic>
        <p:nvPicPr>
          <p:cNvPr id="2053" name="Picture 5" descr="C:\Users\связной\Desktop\обои\1823927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5076056" y="476672"/>
            <a:ext cx="3024335" cy="1856105"/>
          </a:xfrm>
          <a:prstGeom prst="rect">
            <a:avLst/>
          </a:prstGeom>
          <a:noFill/>
        </p:spPr>
      </p:pic>
      <p:pic>
        <p:nvPicPr>
          <p:cNvPr id="2056" name="Picture 8" descr="C:\Users\связной\Desktop\обои\121942035_8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3707904" y="3645024"/>
            <a:ext cx="4824536" cy="243610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связной\Desktop\обои\0f253cb4b4402c782effe4b56ff53c8a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260648"/>
            <a:ext cx="835292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Deflate">
              <a:avLst/>
            </a:prstTxWarp>
            <a:spAutoFit/>
          </a:bodyPr>
          <a:lstStyle/>
          <a:p>
            <a:pPr algn="ctr"/>
            <a:r>
              <a:rPr lang="ru-RU" sz="7200" b="1" cap="none" spc="0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«Бравые солдаты»</a:t>
            </a:r>
            <a:endParaRPr lang="ru-RU" sz="7200" b="1" cap="none" spc="0" dirty="0">
              <a:ln w="1905"/>
              <a:solidFill>
                <a:schemeClr val="accent3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Бравые солдаты плю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372200" y="220486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7004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связной\Desktop\обои\0000RXILK3QDQLQW-C3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67544" y="5733256"/>
            <a:ext cx="8517140" cy="769441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Бравые солдаты с песнями идут,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432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связной\Desktop\обои\03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19905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6021288"/>
            <a:ext cx="9229643" cy="738664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А мальчишки следом радостно бегут.</a:t>
            </a:r>
            <a:endParaRPr lang="ru-RU" sz="4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759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связной\Desktop\обои\65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62851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5877272"/>
            <a:ext cx="9144000" cy="769441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Эх, левой, левой! С песнями идут,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822"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связной\Desktop\обои\59be13f4bf7246b54a3fb5e6c0ef391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52738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" y="5949281"/>
            <a:ext cx="9144000" cy="707886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 мальчишки следом радостно бегут.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400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связной\Desktop\обои\7563ed3de65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210383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6021288"/>
            <a:ext cx="9144000" cy="677108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Хочется мальчишкам в армии служить,</a:t>
            </a:r>
            <a:endParaRPr lang="ru-RU" sz="3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166"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188</Words>
  <Application>Microsoft Office PowerPoint</Application>
  <PresentationFormat>Экран (4:3)</PresentationFormat>
  <Paragraphs>31</Paragraphs>
  <Slides>24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связной</dc:creator>
  <cp:lastModifiedBy>связной</cp:lastModifiedBy>
  <cp:revision>19</cp:revision>
  <dcterms:created xsi:type="dcterms:W3CDTF">2018-06-24T03:56:57Z</dcterms:created>
  <dcterms:modified xsi:type="dcterms:W3CDTF">2018-06-25T03:56:25Z</dcterms:modified>
</cp:coreProperties>
</file>