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0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83BA-CD95-47D6-A34B-B8E2EA206693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DEAC0-DABB-4893-8391-2A3D4013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83BA-CD95-47D6-A34B-B8E2EA206693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DEAC0-DABB-4893-8391-2A3D4013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83BA-CD95-47D6-A34B-B8E2EA206693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DEAC0-DABB-4893-8391-2A3D4013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83BA-CD95-47D6-A34B-B8E2EA206693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DEAC0-DABB-4893-8391-2A3D4013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83BA-CD95-47D6-A34B-B8E2EA206693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DEAC0-DABB-4893-8391-2A3D4013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83BA-CD95-47D6-A34B-B8E2EA206693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DEAC0-DABB-4893-8391-2A3D4013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83BA-CD95-47D6-A34B-B8E2EA206693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DEAC0-DABB-4893-8391-2A3D4013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83BA-CD95-47D6-A34B-B8E2EA206693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DEAC0-DABB-4893-8391-2A3D4013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83BA-CD95-47D6-A34B-B8E2EA206693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DEAC0-DABB-4893-8391-2A3D4013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83BA-CD95-47D6-A34B-B8E2EA206693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DEAC0-DABB-4893-8391-2A3D4013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83BA-CD95-47D6-A34B-B8E2EA206693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DEAC0-DABB-4893-8391-2A3D4013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983BA-CD95-47D6-A34B-B8E2EA206693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DEAC0-DABB-4893-8391-2A3D4013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Был великий День Победы</a:t>
            </a:r>
            <a:endParaRPr lang="ru-RU" dirty="0"/>
          </a:p>
        </p:txBody>
      </p:sp>
      <p:pic>
        <p:nvPicPr>
          <p:cNvPr id="7" name="Содержимое 6" descr="5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2494" y="1412776"/>
            <a:ext cx="8039011" cy="5112568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_volkov_fragment_6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8399723" cy="56494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-yevgeni-korneyev-victory-parad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8846465" cy="50129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2494" y="404664"/>
            <a:ext cx="8039011" cy="57214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489984121558714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404664"/>
            <a:ext cx="7644271" cy="61156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428469" cy="59375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d1c8f_56209cd5_XX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8016889" cy="60126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7270" y="1052736"/>
            <a:ext cx="7186598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 войны</a:t>
            </a:r>
            <a:endParaRPr lang="ru-RU" dirty="0"/>
          </a:p>
        </p:txBody>
      </p:sp>
      <p:pic>
        <p:nvPicPr>
          <p:cNvPr id="4" name="Содержимое 3" descr="0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84784"/>
            <a:ext cx="7452320" cy="511453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re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268760"/>
            <a:ext cx="8064896" cy="505834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8351" y="1196752"/>
            <a:ext cx="7568407" cy="504055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276" y="68478"/>
            <a:ext cx="8065164" cy="538061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476672"/>
            <a:ext cx="8084404" cy="54136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70814_6461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620688"/>
            <a:ext cx="7606037" cy="553973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69792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836712"/>
            <a:ext cx="7748469" cy="500551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30400353_vt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8182830" cy="57935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12723</TotalTime>
  <Words>6</Words>
  <Application>Microsoft Office PowerPoint</Application>
  <PresentationFormat>Экран (4:3)</PresentationFormat>
  <Paragraphs>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Был великий День Победы</vt:lpstr>
      <vt:lpstr>До войны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Был великий День Победы</dc:title>
  <dc:creator>1</dc:creator>
  <cp:lastModifiedBy>1</cp:lastModifiedBy>
  <cp:revision>158</cp:revision>
  <dcterms:created xsi:type="dcterms:W3CDTF">2018-04-30T09:30:46Z</dcterms:created>
  <dcterms:modified xsi:type="dcterms:W3CDTF">2018-06-25T10:43:19Z</dcterms:modified>
</cp:coreProperties>
</file>