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fotor309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5" y="692696"/>
            <a:ext cx="748883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i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anose="02040502050405020303" pitchFamily="18" charset="0"/>
              </a:rPr>
              <a:t>Дидактическая игра</a:t>
            </a:r>
          </a:p>
          <a:p>
            <a:pPr algn="ctr">
              <a:lnSpc>
                <a:spcPct val="150000"/>
              </a:lnSpc>
            </a:pPr>
            <a:r>
              <a:rPr lang="ru-RU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anose="02040502050405020303" pitchFamily="18" charset="0"/>
              </a:rPr>
              <a:t>«Четвертый лишний»</a:t>
            </a:r>
            <a:endParaRPr lang="ru-RU" sz="4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7864" y="5589240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воспитатель МКДОУ ЦРР-д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№ 10</a:t>
            </a:r>
          </a:p>
          <a:p>
            <a:pPr algn="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Босова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 Н.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9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52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088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960"/>
            <a:ext cx="9144000" cy="691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743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892"/>
            <a:ext cx="9144000" cy="689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8873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Windows User</cp:lastModifiedBy>
  <cp:revision>2</cp:revision>
  <dcterms:created xsi:type="dcterms:W3CDTF">2018-06-25T03:35:38Z</dcterms:created>
  <dcterms:modified xsi:type="dcterms:W3CDTF">2018-06-25T03:48:12Z</dcterms:modified>
</cp:coreProperties>
</file>