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68" r:id="rId4"/>
    <p:sldId id="267" r:id="rId5"/>
    <p:sldId id="257" r:id="rId6"/>
    <p:sldId id="258" r:id="rId7"/>
    <p:sldId id="259" r:id="rId8"/>
    <p:sldId id="261" r:id="rId9"/>
    <p:sldId id="270" r:id="rId10"/>
    <p:sldId id="260" r:id="rId11"/>
    <p:sldId id="264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дошколята</a:t>
            </a:r>
            <a:endParaRPr lang="ru-RU" sz="6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 муниципального образования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Кошехабльский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Детский садик  13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Колосок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ело Вольное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734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16832"/>
            <a:ext cx="3888432" cy="472065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уголке   имеется 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 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Времена года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его помощью дети знакомятся с признаками времен года, явлениями природы .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прогулки с детьми 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обсудить и наглядно показать  погоду на улице. 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6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В уголке присутствуют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муляжи овощей и фруктов, фигурки диких и домашних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животных . С их помощью дети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 только овладевают новыми знаниями о природных объектах, но и дают определение их существенных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признаков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(дикие животные находят жильё и еду сами, а домашних кормит человек), устанавливают связь между строением растения, животного и его приспосабливаемостью к окружающему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миру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3409720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368152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http://www.maam.ru/detskijsad/yekologicheskii-ugolok-yekoljata-doshkoljata.html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226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54968"/>
          </a:xfrm>
        </p:spPr>
        <p:txBody>
          <a:bodyPr>
            <a:normAutofit/>
          </a:bodyPr>
          <a:lstStyle/>
          <a:p>
            <a:r>
              <a:rPr lang="ru-RU" sz="1400" dirty="0"/>
              <a:t>Цель дошкольного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образовательного учреждения (ДОУ) — обеспечение полноценного физического, умственного и психического развития ребёнка для его своевременного перехода на следующую, более высокую ступень образования. Бесспорно, формирование гармоничной, компетентной личности невозможно без создания насыщенной и разнообразной развивающей среды. Важным компонентом этой среды является уголок природы, который должен быть в каждой групповой комнате детского сада. Девочка рассматривает комнатное растение Уголок природы в детском саду учит детей бережному обращению с </a:t>
            </a:r>
            <a:r>
              <a:rPr lang="ru-RU" sz="1400" dirty="0"/>
              <a:t>ней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2"/>
            <a:ext cx="792088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Цель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дошкольного образовательного учреждения (ДОУ) — обеспечение полноценного физического, умственного и психического развития ребёнка для его своевременного перехода на следующую, более высокую ступень образования. Бесспорно, формирование гармоничной, компетентной личности невозможно без создания насыщенной и разнообразной развивающей среды. Важным компонентом этой среды является уголок природы,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который учит бережному обращению с природой, её обитателями.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 материалы и объекты, представленные в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уголке,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подобраны так, чтобы пробуждать в детях умение видеть красоту родной природы и ценить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её.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экологической культуры, то есть умения вести себя в природной среде так, чтобы не наносить ей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вреда,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рамотное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рациональное использование природных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ресурсов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составной частью экологической культуры. Только знающие законы природы и умеющие ценить её дары люди смогут уберечь планету от бед, вызванных невежеством человечества в области экологии.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Забавным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вызывающим массу положительных эмоций дополнением уголка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могут быть  сказочные герои. Они вносят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естественную среду элемент волшебства и фантастичности, что очень нравится детям.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гораздо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охотно делятся впечатлениями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произошедшем на прогулке с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любимыми героями. Такими героями для малышей нашего детского сада стали Умница, Шалун, Тихоня и Ёлочка, каждый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своим характером, но они очень любят и заботятся о природе.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каждого героя есть свой костюм, по которому его 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узнают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дошкольники.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Итак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знакомьтесь: Шалун, Тихоня, Умница и Ёлочка —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защитники природы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2060"/>
              </a:solidFill>
            </a:endParaRP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endParaRPr lang="ru-RU" sz="1400" dirty="0">
              <a:solidFill>
                <a:srgbClr val="002060"/>
              </a:solidFill>
            </a:endParaRP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endParaRPr lang="ru-RU" sz="1400" dirty="0">
              <a:solidFill>
                <a:srgbClr val="002060"/>
              </a:solidFill>
            </a:endParaRP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endParaRPr lang="ru-RU" sz="1400" dirty="0">
              <a:solidFill>
                <a:srgbClr val="002060"/>
              </a:solidFill>
            </a:endParaRPr>
          </a:p>
          <a:p>
            <a:endParaRPr lang="ru-RU" sz="1400" dirty="0">
              <a:solidFill>
                <a:srgbClr val="002060"/>
              </a:solidFill>
            </a:endParaRPr>
          </a:p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7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Шалун- озорник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ему всё интересно, он любит проводить эксперименты и различные опыты в природе. На голове у него жёлтая шапочка, синий бантик, синие башмачки и перчатки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Весёлая ёлочка носит бордовую шапочку, башмачки такого же цвета. Её любимое украшение — брошка с шишечками. Она много читает, знает стихи о природе.</a:t>
            </a:r>
            <a:b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ownloads\ekolyata-doshkolyat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24000"/>
            <a:ext cx="7416824" cy="456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7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Тихоня - очень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внимательный и рассудительный жёлудь, любит коллекционировать, всё фиксирует в своём дневнике. У него оранжевая шапочка, тёмно-розовые ботинки, зелёные перчатки и воротник из зелёных дубовых листьев. Умница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-серьёзная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ответственная девочка-жёлудь, которая всегда найдёт правильное решение. У неё две косички и одета она в розовую шапочку. Умница носит зелёную юбку и жёлтые перчатки.</a:t>
            </a:r>
            <a:b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ownloads\ekolyata-doshkolyat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70485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01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28800"/>
            <a:ext cx="6192688" cy="488541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Уголок природы – это одна из игровых и учебных зон групповой комнаты.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того чтобы дошкольник научился понимать окружающий  мир, осознавать, что является его частью, устанавливать связи между объектами природы, необходимо погрузить ребенка в соответствующую атмосферу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28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Уголок в деталях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Коллекция камней собиралась детьми на протяжении  двух лет, детки приносили  понравившиеся им камни.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Поделка </a:t>
            </a:r>
            <a:r>
              <a:rPr lang="en-US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Краб</a:t>
            </a:r>
            <a:r>
              <a:rPr lang="en-US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была выполнена воспитанницей данной группы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Рыба- пузырь , также была привезена ребенком с моря, для пополнения экологического уголка  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526" y="2968986"/>
            <a:ext cx="3819698" cy="2867891"/>
          </a:xfrm>
        </p:spPr>
      </p:pic>
    </p:spTree>
    <p:extLst>
      <p:ext uri="{BB962C8B-B14F-4D97-AF65-F5344CB8AC3E}">
        <p14:creationId xmlns:p14="http://schemas.microsoft.com/office/powerpoint/2010/main" val="4092671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944216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 В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аквариуме содержатся два вида рыб, отличающихся по внешнему виду и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повадкам : гуппи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неприхотливые рыбы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  разновидность 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золотой рыбки —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вуалехвост. 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Различия во внешнем виде и повадках названных рыб достаточно заметны и могут быть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обнаружены детьми. Дети кормят их по расписанию. 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Справа от аквариума  находится бальзамин. 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народе бальзамин имеет много прозвищ: звездочка, огонек, Ванька-встанька, мокрый Ванька,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вечноцвет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Бальзамин растет, как в горшке на подоконнике, так и прекрасно себя чувствует на садовом участке. Его род насчитывает около 400 разновидностей однолетних и многолетних растений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экол\IMG_82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344816" cy="393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995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полке среди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 и животных (поделки выполнены руками родителей и воспитанников) уютно расположился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 рода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травянистых растений,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семейства Агавовых.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Родина: субтропики и тропики Южной Африки, Австралии, Южной Америки, в Южной Азии, на Мадагаскаре. Выделяет полезные фитонциды, очищает воздух от вредных примесей.</a:t>
            </a:r>
            <a:b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Неприхотливое и красивое растение. Это отличный вариант для начинающих цветоводов.</a:t>
            </a:r>
            <a:b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76" y="2968986"/>
            <a:ext cx="3819698" cy="286789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526" y="2968986"/>
            <a:ext cx="3819698" cy="2867891"/>
          </a:xfrm>
        </p:spPr>
      </p:pic>
    </p:spTree>
    <p:extLst>
      <p:ext uri="{BB962C8B-B14F-4D97-AF65-F5344CB8AC3E}">
        <p14:creationId xmlns:p14="http://schemas.microsoft.com/office/powerpoint/2010/main" val="3495466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448272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нравится малышам яркая  бегония. Дети знают, что  это растение -теплолюбивое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ему комфортно в нашей группе.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ставить его возле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батареи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стоит.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нетерпением ждем , когда  зацветет герань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пеларгония – в переводе с греческого означает «аист» или «журавль». Это необычное название растение получило из-за плодов – длинный как птичий клюв. В мире существует более 400 видов герани, которые можно встретить практически по всему миру, около 40 видов встречаются на территории России. Примечательно, что в Германии герань так и называют «нос аиста», а в США и Англии —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журавельник. Ребята знают, что это растение обладает лечебными свойствами.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охотно ухаживают за растениями, 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учатся различать их по внешним признакам.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них формируется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первичное представление о потребностях живых организмов в пище, воде, тепле, о труде человека по уходу за животными и растениями. Дети начинают проявлять чувства к объектам природы, животным,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растениям.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/>
              <a:t>https://</a:t>
            </a:r>
            <a:r>
              <a:rPr lang="ru-RU" sz="1200" dirty="0" smtClean="0"/>
              <a:t>klumba.guru/komnatnye-rasteniya/geran/uhod-za-geranyu-v-domashnih-usloviyah-dlya-nachinayuschih.html#i&amp;hcq=3Kw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8118299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274</TotalTime>
  <Words>650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Эколята - дошколята</vt:lpstr>
      <vt:lpstr>Цель дошкольного образовательного учреждения (ДОУ) — обеспечение полноценного физического, умственного и психического развития ребёнка для его своевременного перехода на следующую, более высокую ступень образования. Бесспорно, формирование гармоничной, компетентной личности невозможно без создания насыщенной и разнообразной развивающей среды. Важным компонентом этой среды является уголок природы, который должен быть в каждой групповой комнате детского сада. Девочка рассматривает комнатное растение Уголок природы в детском саду учит детей бережному обращению с ней </vt:lpstr>
      <vt:lpstr>Шалун- озорник, ему всё интересно, он любит проводить эксперименты и различные опыты в природе. На голове у него жёлтая шапочка, синий бантик, синие башмачки и перчатки. Весёлая ёлочка носит бордовую шапочку, башмачки такого же цвета. Её любимое украшение — брошка с шишечками. Она много читает, знает стихи о природе. </vt:lpstr>
      <vt:lpstr>. Тихоня - очень внимательный и рассудительный жёлудь, любит коллекционировать, всё фиксирует в своём дневнике. У него оранжевая шапочка, тёмно-розовые ботинки, зелёные перчатки и воротник из зелёных дубовых листьев. Умница -серьёзная и ответственная девочка-жёлудь, которая всегда найдёт правильное решение. У неё две косички и одета она в розовую шапочку. Умница носит зелёную юбку и жёлтые перчатки. </vt:lpstr>
      <vt:lpstr>Уголок природы – это одна из игровых и учебных зон групповой комнаты. Для того чтобы дошкольник научился понимать окружающий  мир, осознавать, что является его частью, устанавливать связи между объектами природы, необходимо погрузить ребенка в соответствующую атмосферу </vt:lpstr>
      <vt:lpstr>Уголок в деталях</vt:lpstr>
      <vt:lpstr>  В аквариуме содержатся два вида рыб, отличающихся по внешнему виду и повадкам : гуппи – неприхотливые рыбы  и  разновидность  золотой рыбки — вуалехвост.  Различия во внешнем виде и повадках названных рыб достаточно заметны и могут быть обнаружены детьми. Дети кормят их по расписанию.   Справа от аквариума  находится бальзамин.  В народе бальзамин имеет много прозвищ: звездочка, огонек, Ванька-встанька, мокрый Ванька, вечноцвет. Бальзамин растет, как в горшке на подоконнике, так и прекрасно себя чувствует на садовом участке. Его род насчитывает около 400 разновидностей однолетних и многолетних растений. </vt:lpstr>
      <vt:lpstr>На полке среди  птиц и животных (поделки выполнены руками родителей и воспитанников) уютно расположился Хлорофитум из  рода травянистых растений, семейства Агавовых. Родина: субтропики и тропики Южной Африки, Австралии, Южной Америки, в Южной Азии, на Мадагаскаре. Выделяет полезные фитонциды, очищает воздух от вредных примесей. Неприхотливое и красивое растение. Это отличный вариант для начинающих цветоводов. </vt:lpstr>
      <vt:lpstr> Очень нравится малышам яркая  бегония. Дети знают, что  это растение -теплолюбивое, и ему комфортно в нашей группе. Но ставить его возле батареи не стоит. С нетерпением ждем , когда  зацветет герань – пеларгония – в переводе с греческого означает «аист» или «журавль». Это необычное название растение получило из-за плодов – длинный как птичий клюв. В мире существует более 400 видов герани, которые можно встретить практически по всему миру, около 40 видов встречаются на территории России. Примечательно, что в Германии герань так и называют «нос аиста», а в США и Англии — журавельник. Ребята знают, что это растение обладает лечебными свойствами. Дети охотно ухаживают за растениями,  учатся различать их по внешним признакам. У них формируется первичное представление о потребностях живых организмов в пище, воде, тепле, о труде человека по уходу за животными и растениями. Дети начинают проявлять чувства к объектам природы, животным, растениям.  https://klumba.guru/komnatnye-rasteniya/geran/uhod-za-geranyu-v-domashnih-usloviyah-dlya-nachinayuschih.html#i&amp;hcq=3Kw</vt:lpstr>
      <vt:lpstr>В уголке   имеется  пособие  “ Времена года”.  C  его помощью дети знакомятся с признаками времен года, явлениями природы . .После прогулки с детьми  можно обсудить и наглядно показать  погоду на улице.  </vt:lpstr>
      <vt:lpstr>            В уголке присутствуют муляжи овощей и фруктов, фигурки диких и домашних животных . С их помощью дети не только овладевают новыми знаниями о природных объектах, но и дают определение их существенных признаков  (дикие животные находят жильё и еду сами, а домашних кормит человек), устанавливают связь между строением растения, животного и его приспосабливаемостью к окружающему миру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</dc:title>
  <dc:creator>1</dc:creator>
  <cp:lastModifiedBy>1</cp:lastModifiedBy>
  <cp:revision>28</cp:revision>
  <dcterms:created xsi:type="dcterms:W3CDTF">2018-06-24T12:04:46Z</dcterms:created>
  <dcterms:modified xsi:type="dcterms:W3CDTF">2018-06-25T07:53:44Z</dcterms:modified>
</cp:coreProperties>
</file>