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Romana Script" pitchFamily="34" charset="-52"/>
      <p:regular r:id="rId6"/>
    </p:embeddedFont>
    <p:embeddedFont>
      <p:font typeface="Monotype Corsiva" pitchFamily="66" charset="0"/>
      <p:italic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mg2.goodfon.ru/original/1024x768/9/11/linii-uzor-obem-cvet-luchi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https://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img2.goodfon.ru/original/1024x768/9/11/linii-uzor-obem-cvet-luchi.jpg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Romana Script</vt:lpstr>
      <vt:lpstr>Monotype Corsiva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55</cp:revision>
  <dcterms:created xsi:type="dcterms:W3CDTF">2014-07-06T18:18:01Z</dcterms:created>
  <dcterms:modified xsi:type="dcterms:W3CDTF">2017-10-27T16:10:05Z</dcterms:modified>
</cp:coreProperties>
</file>