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62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67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58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04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89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48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21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45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3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279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96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6DBC5-0CD7-453E-A45C-A223E4A48D8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8077-8842-43D8-AAD9-2354E086B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95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oritet1.com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&#1085;&#1072;&#1073;&#1086;&#1088;&#1087;&#1089;&#1080;&#1093;&#1086;&#1083;&#1086;&#1075;&#1072;.&#1088;&#1092;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5"/>
            <a:ext cx="7772400" cy="792088"/>
          </a:xfrm>
        </p:spPr>
        <p:txBody>
          <a:bodyPr/>
          <a:lstStyle/>
          <a:p>
            <a:r>
              <a:rPr lang="ru-RU" b="1" dirty="0" smtClean="0"/>
              <a:t>Игровой набор Дары </a:t>
            </a:r>
            <a:r>
              <a:rPr lang="ru-RU" b="1" dirty="0" err="1" smtClean="0"/>
              <a:t>Фребеля</a:t>
            </a:r>
            <a:endParaRPr lang="ru-RU" dirty="0"/>
          </a:p>
        </p:txBody>
      </p:sp>
      <p:pic>
        <p:nvPicPr>
          <p:cNvPr id="1026" name="Picture 2" descr="C:\Users\1\Downloads\foto-vsex-korobok-s-logo-2017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01307"/>
            <a:ext cx="6808043" cy="555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75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5"/>
            <a:ext cx="7772400" cy="79208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Игровой </a:t>
            </a:r>
            <a:r>
              <a:rPr lang="ru-RU" sz="3200" b="1" dirty="0"/>
              <a:t>набор Дары </a:t>
            </a:r>
            <a:r>
              <a:rPr lang="ru-RU" sz="3200" b="1" dirty="0" err="1"/>
              <a:t>Фребеля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6192688" cy="51125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Состав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Коробочка 1. 12 текстильных мячиков из шерсти в ярких расцветках помогут запомнить названия цветов, ориентироваться в пространстве и изучать понятия: вверх/вниз, вправо/влево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Коробочка 2. Знакомство со свойствами трех основных фигур: куба (устойчивость и статичность), шара (постоянное движение) и цилиндра (совмещение свойств шара и куба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Коробочка 3. Удивительный куб складывается из маленьких кубиков. Ребенок изучает понятия – часть, целое, половина, четверть.</a:t>
            </a:r>
          </a:p>
          <a:p>
            <a:endParaRPr lang="ru-RU" dirty="0"/>
          </a:p>
        </p:txBody>
      </p:sp>
      <p:pic>
        <p:nvPicPr>
          <p:cNvPr id="2050" name="Picture 2" descr="C:\Users\1\Downloads\korobka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556792"/>
            <a:ext cx="2438400" cy="172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ownloads\korobka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68960"/>
            <a:ext cx="2438400" cy="16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ownloads\korobka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974" y="4709433"/>
            <a:ext cx="1825752" cy="18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084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6563072" cy="619268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Коробочка 4. Усложненный вариант куба, состоящего из брусочков.</a:t>
            </a:r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Коробочка 5. Теперь куб собирается из 19 кубиков маленького размера и 18 пирамид.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Коробочка 6. Самый сложный куб, который состоит из квадратных, прямоугольных пластин и длинных брусочков.</a:t>
            </a:r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Коробочка 7. Набор геометрических фигур 8 видов. Круги и полукруги, квадратики и ромбы, несколько видов треугольников окрашены в разные яркие цвета.</a:t>
            </a:r>
          </a:p>
        </p:txBody>
      </p:sp>
      <p:pic>
        <p:nvPicPr>
          <p:cNvPr id="3074" name="Picture 2" descr="C:\Users\1\Downloads\korobka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0"/>
            <a:ext cx="1941576" cy="18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\Downloads\korobka-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905" y="34290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AppData\Local\Temp\korobka-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5157192"/>
            <a:ext cx="1961657" cy="146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AppData\Local\Temp\korobka-5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1646791"/>
            <a:ext cx="1935480" cy="18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559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6131024" cy="5616624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solidFill>
                  <a:schemeClr val="tx1"/>
                </a:solidFill>
              </a:rPr>
              <a:t>Коробочка 8. В комплекте красочные палочки 6 видов длины, которые познакомят малыша с количественным счетом и окунут в мир математики.</a:t>
            </a:r>
          </a:p>
          <a:p>
            <a:endParaRPr lang="ru-RU" sz="26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Коробочка 9. В ящике множество колец и полуколец шести различных цветов и разных диаметров.</a:t>
            </a:r>
            <a:endParaRPr lang="ru-RU" sz="2600" dirty="0"/>
          </a:p>
          <a:p>
            <a:pPr marL="0" indent="0">
              <a:buNone/>
            </a:pPr>
            <a:endParaRPr lang="ru-RU" sz="26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Коробочка 10. Фишки в 6 расцветках учат малыша сортировать предметы, обучают счету.</a:t>
            </a:r>
          </a:p>
          <a:p>
            <a:endParaRPr lang="ru-RU" sz="26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Коробочка 11. Цветные объемные фигуры-бусины развивают </a:t>
            </a:r>
            <a:r>
              <a:rPr lang="ru-RU" sz="2600" dirty="0" err="1" smtClean="0">
                <a:solidFill>
                  <a:schemeClr val="tx1"/>
                </a:solidFill>
              </a:rPr>
              <a:t>сенсомоторику</a:t>
            </a:r>
            <a:r>
              <a:rPr lang="ru-RU" sz="2600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098" name="Picture 2" descr="C:\Users\1\Downloads\korobka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007" y="188146"/>
            <a:ext cx="2150368" cy="156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ownloads\korobka-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410" y="1805994"/>
            <a:ext cx="1933080" cy="137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ownloads\korobka-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005" y="3243064"/>
            <a:ext cx="2255909" cy="150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AppData\Local\Temp\korobka-j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043" y="4941168"/>
            <a:ext cx="2011815" cy="146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323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5"/>
            <a:ext cx="6563072" cy="525658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Коробочка 12. Игрушка объединяет элементы мозаики и шнуровки.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Коробочка 13. Своеобразный деревянный конструктор со сложными геометрическими фигурами.</a:t>
            </a:r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Коробочка 14. Яркие арки и кубики с цифрами стимулируют самостоятельную игровую деятельность.</a:t>
            </a:r>
          </a:p>
          <a:p>
            <a:endParaRPr lang="ru-RU" dirty="0" smtClean="0"/>
          </a:p>
        </p:txBody>
      </p:sp>
      <p:pic>
        <p:nvPicPr>
          <p:cNvPr id="5122" name="Picture 2" descr="C:\Users\1\AppData\Local\Temp\korobka-j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438400" cy="176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1\AppData\Local\Temp\korobka-5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76" y="1927140"/>
            <a:ext cx="1780032" cy="18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AppData\Local\Temp\korobka-5-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05064"/>
            <a:ext cx="2282952" cy="18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558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ownloads\karpov-03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352839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hlinkClick r:id="rId3"/>
              </a:rPr>
              <a:t>www.Prioritet1.com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hlinkClick r:id="rId4"/>
              </a:rPr>
              <a:t>www.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hlinkClick r:id="rId4"/>
              </a:rPr>
              <a:t>НаборПсихолога.рф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www. frebel1.ru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907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263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Игровой набор Дары Фребеля</vt:lpstr>
      <vt:lpstr>Игровой набор Дары Фребеля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набор Дары Фребеля</dc:title>
  <dc:creator>RePack by Diakov</dc:creator>
  <cp:lastModifiedBy>RePack by Diakov</cp:lastModifiedBy>
  <cp:revision>3</cp:revision>
  <dcterms:created xsi:type="dcterms:W3CDTF">2018-06-25T10:37:02Z</dcterms:created>
  <dcterms:modified xsi:type="dcterms:W3CDTF">2018-06-25T11:01:24Z</dcterms:modified>
</cp:coreProperties>
</file>