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5" r:id="rId3"/>
    <p:sldId id="278" r:id="rId4"/>
    <p:sldId id="277" r:id="rId5"/>
    <p:sldId id="264" r:id="rId6"/>
    <p:sldId id="273" r:id="rId7"/>
    <p:sldId id="272" r:id="rId8"/>
    <p:sldId id="274" r:id="rId9"/>
    <p:sldId id="271" r:id="rId10"/>
    <p:sldId id="27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92165-C057-48D8-8289-776A8F3CBA20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604B7-351C-46BA-B383-B39F4E9B0F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93B968F-375A-4B1E-B9C1-04AC853A2692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2C7B9A4-9395-4AB2-8B69-4677E964FC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477280" cy="242889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Итоги и уроки Великой Отечественной  войны</a:t>
            </a:r>
            <a:endParaRPr lang="ru-RU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0a5c6244f2f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916832"/>
            <a:ext cx="835824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72066" y="2143116"/>
            <a:ext cx="37862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Эссе «Чему меня научила война»</a:t>
            </a:r>
          </a:p>
          <a:p>
            <a:r>
              <a:rPr lang="ru-RU" dirty="0" smtClean="0"/>
              <a:t>2.Задание 3 </a:t>
            </a:r>
            <a:r>
              <a:rPr lang="ru-RU" smtClean="0"/>
              <a:t>на стр. </a:t>
            </a:r>
            <a:r>
              <a:rPr lang="ru-RU" dirty="0" smtClean="0"/>
              <a:t>252</a:t>
            </a:r>
          </a:p>
          <a:p>
            <a:r>
              <a:rPr lang="ru-RU" dirty="0" smtClean="0"/>
              <a:t>3.стр. 252, в 5 и 6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8409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478" t="4873" r="3478" b="5559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214290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</a:t>
            </a:r>
          </a:p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внимание!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Экспресс-тест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1.б</a:t>
            </a:r>
          </a:p>
          <a:p>
            <a:r>
              <a:rPr lang="ru-RU" dirty="0" smtClean="0"/>
              <a:t>2.в</a:t>
            </a:r>
          </a:p>
          <a:p>
            <a:r>
              <a:rPr lang="ru-RU" dirty="0" smtClean="0"/>
              <a:t>3.а</a:t>
            </a:r>
          </a:p>
          <a:p>
            <a:r>
              <a:rPr lang="ru-RU" dirty="0" smtClean="0"/>
              <a:t>4.б</a:t>
            </a:r>
          </a:p>
          <a:p>
            <a:r>
              <a:rPr lang="ru-RU" dirty="0" smtClean="0"/>
              <a:t>5.а</a:t>
            </a:r>
          </a:p>
          <a:p>
            <a:r>
              <a:rPr lang="ru-RU" dirty="0" smtClean="0"/>
              <a:t>6.б</a:t>
            </a:r>
          </a:p>
          <a:p>
            <a:r>
              <a:rPr lang="ru-RU" dirty="0" smtClean="0"/>
              <a:t>Самопроверка </a:t>
            </a:r>
            <a:r>
              <a:rPr lang="ru-RU" smtClean="0"/>
              <a:t>и оценка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Сравни!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2204864"/>
          <a:ext cx="8229600" cy="3749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Продолжительность войны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1564 дня(1 мировая)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2195 дней( 2 мировая)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Участников</a:t>
                      </a:r>
                    </a:p>
                    <a:p>
                      <a:r>
                        <a:rPr lang="ru-RU" dirty="0" smtClean="0"/>
                        <a:t>Погибших</a:t>
                      </a:r>
                    </a:p>
                    <a:p>
                      <a:r>
                        <a:rPr lang="ru-RU" dirty="0" smtClean="0"/>
                        <a:t>Раненых</a:t>
                      </a:r>
                    </a:p>
                    <a:p>
                      <a:r>
                        <a:rPr lang="ru-RU" dirty="0" smtClean="0"/>
                        <a:t>Площадь военных действий</a:t>
                      </a:r>
                    </a:p>
                    <a:p>
                      <a:r>
                        <a:rPr lang="ru-RU" dirty="0" smtClean="0"/>
                        <a:t> Призвано на фронты</a:t>
                      </a:r>
                    </a:p>
                    <a:p>
                      <a:r>
                        <a:rPr lang="ru-RU" dirty="0" smtClean="0"/>
                        <a:t>Кол-во стран, где проходили</a:t>
                      </a:r>
                      <a:r>
                        <a:rPr lang="ru-RU" baseline="0" dirty="0" smtClean="0"/>
                        <a:t> воен.действия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36 стран</a:t>
                      </a:r>
                    </a:p>
                    <a:p>
                      <a:pPr algn="l"/>
                      <a:r>
                        <a:rPr lang="ru-RU" dirty="0" smtClean="0"/>
                        <a:t>10 млн.человек</a:t>
                      </a:r>
                    </a:p>
                    <a:p>
                      <a:pPr algn="l"/>
                      <a:r>
                        <a:rPr lang="ru-RU" dirty="0" smtClean="0"/>
                        <a:t>20 </a:t>
                      </a:r>
                      <a:r>
                        <a:rPr lang="ru-RU" dirty="0" err="1" smtClean="0"/>
                        <a:t>млн</a:t>
                      </a:r>
                      <a:r>
                        <a:rPr lang="ru-RU" dirty="0" smtClean="0"/>
                        <a:t> человек</a:t>
                      </a:r>
                    </a:p>
                    <a:p>
                      <a:pPr algn="l"/>
                      <a:r>
                        <a:rPr lang="ru-RU" dirty="0" smtClean="0"/>
                        <a:t>4 млн.кв.км.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70 млн.чел.</a:t>
                      </a:r>
                    </a:p>
                    <a:p>
                      <a:pPr algn="l"/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61страна</a:t>
                      </a:r>
                    </a:p>
                    <a:p>
                      <a:r>
                        <a:rPr lang="ru-RU" dirty="0" smtClean="0"/>
                        <a:t>70 млн. человек</a:t>
                      </a:r>
                    </a:p>
                    <a:p>
                      <a:r>
                        <a:rPr lang="ru-RU" dirty="0" smtClean="0"/>
                        <a:t>35 млн.человек</a:t>
                      </a:r>
                    </a:p>
                    <a:p>
                      <a:r>
                        <a:rPr lang="ru-RU" dirty="0" smtClean="0"/>
                        <a:t>22 млн.кв.км.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110 млн.чел.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40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Потери СССР в войне.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разрушено </a:t>
            </a:r>
            <a:r>
              <a:rPr lang="ru-RU" dirty="0" smtClean="0"/>
              <a:t>  1710 городов,  более </a:t>
            </a:r>
            <a:r>
              <a:rPr lang="ru-RU" dirty="0" smtClean="0"/>
              <a:t>70 000 </a:t>
            </a:r>
            <a:r>
              <a:rPr lang="ru-RU" dirty="0" smtClean="0"/>
              <a:t>деревень </a:t>
            </a:r>
          </a:p>
          <a:p>
            <a:r>
              <a:rPr lang="ru-RU" dirty="0" smtClean="0"/>
              <a:t> Всего </a:t>
            </a:r>
            <a:r>
              <a:rPr lang="ru-RU" dirty="0" smtClean="0"/>
              <a:t>было разрушено более 31 000 предприятий, 13 000 мостов, 65 000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к</a:t>
            </a:r>
            <a:r>
              <a:rPr lang="ru-RU" dirty="0" smtClean="0"/>
              <a:t>илометров </a:t>
            </a:r>
            <a:r>
              <a:rPr lang="ru-RU" dirty="0" smtClean="0"/>
              <a:t>железнодорожных путей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потерял </a:t>
            </a:r>
            <a:r>
              <a:rPr lang="ru-RU" dirty="0" smtClean="0"/>
              <a:t>более 30% национального </a:t>
            </a:r>
            <a:r>
              <a:rPr lang="ru-RU" dirty="0" smtClean="0"/>
              <a:t>богатства</a:t>
            </a:r>
          </a:p>
          <a:p>
            <a:r>
              <a:rPr lang="ru-RU" dirty="0" smtClean="0"/>
              <a:t>уничтожено 40 000 лечебных учреждений, 43 000 библиотек и 84 000 </a:t>
            </a:r>
            <a:r>
              <a:rPr lang="ru-RU" dirty="0" smtClean="0"/>
              <a:t> учебных </a:t>
            </a:r>
            <a:r>
              <a:rPr lang="ru-RU" dirty="0" smtClean="0"/>
              <a:t>заведений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Экономические потери СССР-128 млрд.дол.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80772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Нюрнбергский процесс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928670"/>
            <a:ext cx="8001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 smtClean="0">
              <a:latin typeface="Century Schoolbook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928934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Schoolbook" pitchFamily="18" charset="0"/>
                <a:cs typeface="Times New Roman" pitchFamily="18" charset="0"/>
              </a:rPr>
              <a:t>    </a:t>
            </a:r>
          </a:p>
          <a:p>
            <a:r>
              <a:rPr lang="ru-RU" sz="1200" dirty="0" smtClean="0">
                <a:latin typeface="Century Schoolbook" pitchFamily="18" charset="0"/>
                <a:cs typeface="Times New Roman" pitchFamily="18" charset="0"/>
              </a:rPr>
              <a:t>   </a:t>
            </a:r>
            <a:endParaRPr lang="ru-RU" sz="1200" dirty="0">
              <a:latin typeface="Century Schoolbook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риббентроп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467544" y="1556792"/>
            <a:ext cx="1595438" cy="2070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герин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861048"/>
            <a:ext cx="1500198" cy="2112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keitel_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1484784"/>
            <a:ext cx="1428760" cy="2195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борман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3861048"/>
            <a:ext cx="1571636" cy="2021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neirat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1700808"/>
            <a:ext cx="1714512" cy="2099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14282" y="6215082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И.Риббентроп</a:t>
            </a:r>
            <a:endParaRPr lang="ru-RU" sz="1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7422" y="6286520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Г.Геринг</a:t>
            </a:r>
            <a:endParaRPr lang="ru-RU" sz="1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7620" y="6215082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В.Кейтель</a:t>
            </a:r>
            <a:endParaRPr lang="ru-RU" sz="14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429256" y="6215082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М.Борман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358082" y="6143644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К.Нейрат</a:t>
            </a:r>
            <a:endParaRPr lang="ru-RU" sz="1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документами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700808"/>
          <a:ext cx="8229600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Узнал</a:t>
                      </a:r>
                      <a:r>
                        <a:rPr lang="ru-RU" baseline="0" dirty="0" smtClean="0"/>
                        <a:t> новое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согласен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дополняю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Уроки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i="1" dirty="0" smtClean="0">
                <a:latin typeface="Arial" charset="0"/>
              </a:rPr>
              <a:t>-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Вторая мировая война показала, что вся тяжесть войны ложится на плечи народов. Они несли все ее тяготы и лишения, трагедии утраты человеческих жизней, горе и страдания.</a:t>
            </a:r>
          </a:p>
          <a:p>
            <a:pPr>
              <a:lnSpc>
                <a:spcPct val="80000"/>
              </a:lnSpc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Войну значительно легче начать, чем закончить. Далеко не всегда победа приходит к тому, кто развязал войну.</a:t>
            </a:r>
          </a:p>
          <a:p>
            <a:pPr>
              <a:lnSpc>
                <a:spcPct val="80000"/>
              </a:lnSpc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 Войну нельзя спланировать ни по масштабам, ни по характеру применяемых средств.</a:t>
            </a:r>
          </a:p>
          <a:p>
            <a:pPr>
              <a:lnSpc>
                <a:spcPct val="80000"/>
              </a:lnSpc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 Предупреждение войны нуждается в единстве действий миролюбивых сил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Война доказала , что при возникновении общей для всех угрозы, государства имеющие различные политические режимы, приверженные к различным системам ценностей, способны к сотрудничеству.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Война  не должна быть главным способом решения конфликтов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Регулировать отношения между государствами в спорных вопросах должна международная организация, такая как ООН, принципы , которой универсальны для всех государств.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победы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Arial" charset="0"/>
              </a:rPr>
              <a:t>-была завершена самая кровопролитная война в истории человечества;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Arial" charset="0"/>
              </a:rPr>
              <a:t>-была устранена угроза установления мирового господства со стороны государств гитлеровского блока;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Arial" charset="0"/>
              </a:rPr>
              <a:t>-народы Европы обрели свободу и восстановили свою государственность;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Arial" charset="0"/>
              </a:rPr>
              <a:t>-были ликвидированы диктаторские фашистские режимы</a:t>
            </a:r>
            <a:endParaRPr lang="ru-RU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469</TotalTime>
  <Words>316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Итоги и уроки Великой Отечественной  войны</vt:lpstr>
      <vt:lpstr>Экспресс-тест</vt:lpstr>
      <vt:lpstr>Сравни!</vt:lpstr>
      <vt:lpstr>Потери СССР в войне.</vt:lpstr>
      <vt:lpstr>        Нюрнбергский процесс</vt:lpstr>
      <vt:lpstr>Работа с документами</vt:lpstr>
      <vt:lpstr>Уроки войны</vt:lpstr>
      <vt:lpstr>Слайд 8</vt:lpstr>
      <vt:lpstr>Значение победы</vt:lpstr>
      <vt:lpstr>Домашнее задание</vt:lpstr>
      <vt:lpstr>Слайд 11</vt:lpstr>
    </vt:vector>
  </TitlesOfParts>
  <Company>Foxcompany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Великой Отечественной и II Мировой войн</dc:title>
  <dc:creator>Fox</dc:creator>
  <cp:lastModifiedBy>Опарина</cp:lastModifiedBy>
  <cp:revision>64</cp:revision>
  <dcterms:created xsi:type="dcterms:W3CDTF">2012-01-23T16:24:27Z</dcterms:created>
  <dcterms:modified xsi:type="dcterms:W3CDTF">2015-04-15T09:50:37Z</dcterms:modified>
</cp:coreProperties>
</file>