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9" r:id="rId1"/>
  </p:sldMasterIdLst>
  <p:sldIdLst>
    <p:sldId id="256" r:id="rId2"/>
    <p:sldId id="275" r:id="rId3"/>
    <p:sldId id="276" r:id="rId4"/>
    <p:sldId id="260" r:id="rId5"/>
    <p:sldId id="257" r:id="rId6"/>
    <p:sldId id="259" r:id="rId7"/>
    <p:sldId id="266" r:id="rId8"/>
    <p:sldId id="267" r:id="rId9"/>
    <p:sldId id="261" r:id="rId10"/>
    <p:sldId id="264" r:id="rId11"/>
    <p:sldId id="262" r:id="rId12"/>
    <p:sldId id="284" r:id="rId13"/>
    <p:sldId id="283" r:id="rId14"/>
    <p:sldId id="268" r:id="rId15"/>
    <p:sldId id="269" r:id="rId16"/>
    <p:sldId id="263" r:id="rId17"/>
    <p:sldId id="270" r:id="rId18"/>
    <p:sldId id="271" r:id="rId19"/>
    <p:sldId id="273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25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712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  <a:cs typeface="Arial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>
                  <a:latin typeface="Times New Roman" pitchFamily="18" charset="0"/>
                  <a:cs typeface="Arial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>
                  <a:latin typeface="Times New Roman" pitchFamily="18" charset="0"/>
                  <a:cs typeface="Arial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  <a:cs typeface="Arial" charset="0"/>
                </a:endParaRPr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>
                  <a:latin typeface="Times New Roman" pitchFamily="18" charset="0"/>
                  <a:cs typeface="Arial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  <a:cs typeface="Arial" charset="0"/>
                </a:endParaRPr>
              </a:p>
            </p:txBody>
          </p:sp>
        </p:grpSp>
      </p:grpSp>
      <p:sp>
        <p:nvSpPr>
          <p:cNvPr id="114699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14700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88B393-AB01-4539-B0F1-9BFD7FDD6BB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54650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908ED3-AB03-46A9-898D-B3613596797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1028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146C29-076A-4D07-B11B-FCBF0E72294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12736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A7B316-D0C2-41C0-B051-5211AC65B5D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04982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01FF49-7A17-453C-BD45-328E9F4B8DD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16632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B6F7AEF-1CFE-4DA7-B615-C756E00F0E2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58865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6C265D-A90D-47D1-BB1B-1E3CBE40F19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15060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F083B3-096C-4426-9358-6ACC5421031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43034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D9BE9C-57F6-474E-8713-D0B982C2562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23615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50CAAC-1140-4F4F-AFB3-2B6894141E7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91068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3786D8-A008-4E6B-9B77-0046374031C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27917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103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  <a:cs typeface="Arial" charset="0"/>
              </a:endParaRPr>
            </a:p>
          </p:txBody>
        </p:sp>
        <p:grpSp>
          <p:nvGrpSpPr>
            <p:cNvPr id="103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1035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>
                  <a:latin typeface="Times New Roman" pitchFamily="18" charset="0"/>
                  <a:cs typeface="Arial" charset="0"/>
                </a:endParaRPr>
              </a:p>
            </p:txBody>
          </p:sp>
          <p:sp>
            <p:nvSpPr>
              <p:cNvPr id="1036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  <a:cs typeface="Arial" charset="0"/>
                </a:endParaRPr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1367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367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367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74944C50-46C4-4205-8E3C-DE9D863C2748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latin typeface="Arial" charset="0"/>
              <a:cs typeface="Arial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96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n"/>
        <a:defRPr sz="26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anose="05000000000000000000" pitchFamily="2" charset="2"/>
        <a:buChar char="n"/>
        <a:defRPr sz="23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 eaLnBrk="1" hangingPunct="1"/>
            <a:endParaRPr lang="ru-RU" altLang="ru-RU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42988" y="4365625"/>
            <a:ext cx="7705725" cy="2492375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+mj-lt"/>
              </a:rPr>
              <a:t>ЛЮБЛЮ ОТЧИЗНУ Я…</a:t>
            </a:r>
          </a:p>
          <a:p>
            <a:pPr eaLnBrk="1" hangingPunct="1">
              <a:defRPr/>
            </a:pPr>
            <a:endParaRPr lang="ru-RU" dirty="0"/>
          </a:p>
        </p:txBody>
      </p:sp>
      <p:pic>
        <p:nvPicPr>
          <p:cNvPr id="3076" name="Picture 5" descr="http://photo.rusmet.ru/images/800/fotofa_lori_1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404813"/>
            <a:ext cx="8424863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188" y="188913"/>
            <a:ext cx="7772400" cy="12954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dirty="0" smtClean="0">
                <a:solidFill>
                  <a:schemeClr val="bg1">
                    <a:lumMod val="25000"/>
                    <a:lumOff val="75000"/>
                  </a:schemeClr>
                </a:solidFill>
              </a:rPr>
              <a:t>Александр Александрович Блок</a:t>
            </a:r>
            <a:br>
              <a:rPr lang="ru-RU" sz="4000" dirty="0" smtClean="0">
                <a:solidFill>
                  <a:schemeClr val="bg1">
                    <a:lumMod val="25000"/>
                    <a:lumOff val="75000"/>
                  </a:schemeClr>
                </a:solidFill>
              </a:rPr>
            </a:br>
            <a:r>
              <a:rPr lang="ru-RU" sz="4000" dirty="0" smtClean="0">
                <a:solidFill>
                  <a:schemeClr val="bg1">
                    <a:lumMod val="25000"/>
                    <a:lumOff val="75000"/>
                  </a:schemeClr>
                </a:solidFill>
              </a:rPr>
              <a:t>(16  ноября 1880 –  7 августа 1921</a:t>
            </a:r>
            <a:r>
              <a:rPr lang="ru-RU" sz="4000" dirty="0">
                <a:solidFill>
                  <a:schemeClr val="bg1">
                    <a:lumMod val="25000"/>
                    <a:lumOff val="75000"/>
                  </a:schemeClr>
                </a:solidFill>
              </a:rPr>
              <a:t>)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140200" y="1773238"/>
            <a:ext cx="4824413" cy="4357687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    Россия</a:t>
            </a:r>
            <a: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/>
            </a:r>
            <a:b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</a:br>
            <a: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/>
            </a:r>
            <a:b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</a:br>
            <a:r>
              <a:rPr lang="ru-RU" sz="24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+mj-lt"/>
              </a:rPr>
              <a:t>Опять, как в годы золотые,</a:t>
            </a:r>
            <a:br>
              <a:rPr lang="ru-RU" sz="24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+mj-lt"/>
              </a:rPr>
            </a:br>
            <a:r>
              <a:rPr lang="ru-RU" sz="24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+mj-lt"/>
              </a:rPr>
              <a:t>Три стертых треплются шлеи,</a:t>
            </a:r>
            <a:br>
              <a:rPr lang="ru-RU" sz="24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+mj-lt"/>
              </a:rPr>
            </a:br>
            <a:r>
              <a:rPr lang="ru-RU" sz="24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+mj-lt"/>
              </a:rPr>
              <a:t>И вязнут спицы </a:t>
            </a:r>
            <a:r>
              <a:rPr lang="ru-RU" sz="2400" i="1" dirty="0" err="1" smtClean="0">
                <a:solidFill>
                  <a:schemeClr val="bg1">
                    <a:lumMod val="25000"/>
                    <a:lumOff val="75000"/>
                  </a:schemeClr>
                </a:solidFill>
                <a:latin typeface="+mj-lt"/>
              </a:rPr>
              <a:t>росписные</a:t>
            </a:r>
            <a:r>
              <a:rPr lang="ru-RU" sz="24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+mj-lt"/>
              </a:rPr>
              <a:t/>
            </a:r>
            <a:br>
              <a:rPr lang="ru-RU" sz="24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+mj-lt"/>
              </a:rPr>
            </a:br>
            <a:r>
              <a:rPr lang="ru-RU" sz="24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+mj-lt"/>
              </a:rPr>
              <a:t>В расхлябанные колеи...</a:t>
            </a:r>
            <a:br>
              <a:rPr lang="ru-RU" sz="24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+mj-lt"/>
              </a:rPr>
            </a:br>
            <a:r>
              <a:rPr lang="ru-RU" sz="24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+mj-lt"/>
              </a:rPr>
              <a:t>Россия, нищая Россия,</a:t>
            </a:r>
            <a:br>
              <a:rPr lang="ru-RU" sz="24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+mj-lt"/>
              </a:rPr>
            </a:br>
            <a:r>
              <a:rPr lang="ru-RU" sz="24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+mj-lt"/>
              </a:rPr>
              <a:t>Мне избы серые твои,</a:t>
            </a:r>
            <a:br>
              <a:rPr lang="ru-RU" sz="24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+mj-lt"/>
              </a:rPr>
            </a:br>
            <a:r>
              <a:rPr lang="ru-RU" sz="24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+mj-lt"/>
              </a:rPr>
              <a:t>Твои мне песни ветровые,-</a:t>
            </a:r>
            <a:br>
              <a:rPr lang="ru-RU" sz="24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+mj-lt"/>
              </a:rPr>
            </a:br>
            <a:r>
              <a:rPr lang="ru-RU" sz="24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+mj-lt"/>
              </a:rPr>
              <a:t>Как слезы первые любви!..</a:t>
            </a:r>
            <a:br>
              <a:rPr lang="ru-RU" sz="24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+mj-lt"/>
              </a:rPr>
            </a:br>
            <a:r>
              <a:rPr lang="ru-RU" sz="24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+mj-lt"/>
              </a:rPr>
              <a:t>Тебя жалеть я не умею</a:t>
            </a:r>
            <a:br>
              <a:rPr lang="ru-RU" sz="24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+mj-lt"/>
              </a:rPr>
            </a:br>
            <a:r>
              <a:rPr lang="ru-RU" sz="24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+mj-lt"/>
              </a:rPr>
              <a:t>И крест свой бережно несу...</a:t>
            </a:r>
            <a:r>
              <a:rPr lang="ru-RU" sz="2000" i="1" dirty="0" smtClean="0">
                <a:latin typeface="+mj-lt"/>
              </a:rPr>
              <a:t/>
            </a:r>
            <a:br>
              <a:rPr lang="ru-RU" sz="2000" i="1" dirty="0" smtClean="0">
                <a:latin typeface="+mj-lt"/>
              </a:rPr>
            </a:br>
            <a:endParaRPr lang="ru-RU" sz="2000" i="1" dirty="0">
              <a:latin typeface="+mj-lt"/>
            </a:endParaRPr>
          </a:p>
        </p:txBody>
      </p:sp>
      <p:pic>
        <p:nvPicPr>
          <p:cNvPr id="18436" name="Picture 2" descr="http://cs540104.vk.me/v540104519/68ea/ZOrK7xc45F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1628775"/>
            <a:ext cx="3384550" cy="498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Grp="1" noChangeArrowheads="1"/>
          </p:cNvSpPr>
          <p:nvPr>
            <p:ph type="title"/>
          </p:nvPr>
        </p:nvSpPr>
        <p:spPr>
          <a:xfrm>
            <a:off x="611188" y="277813"/>
            <a:ext cx="8532812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dirty="0" smtClean="0">
                <a:solidFill>
                  <a:schemeClr val="bg1">
                    <a:lumMod val="25000"/>
                    <a:lumOff val="75000"/>
                  </a:schemeClr>
                </a:solidFill>
              </a:rPr>
              <a:t>Марина Ивановна Цветаева</a:t>
            </a:r>
            <a:br>
              <a:rPr lang="ru-RU" sz="4000" dirty="0" smtClean="0">
                <a:solidFill>
                  <a:schemeClr val="bg1">
                    <a:lumMod val="25000"/>
                    <a:lumOff val="75000"/>
                  </a:schemeClr>
                </a:solidFill>
              </a:rPr>
            </a:br>
            <a:r>
              <a:rPr lang="ru-RU" sz="4000" dirty="0" smtClean="0">
                <a:solidFill>
                  <a:schemeClr val="bg1">
                    <a:lumMod val="25000"/>
                    <a:lumOff val="75000"/>
                  </a:schemeClr>
                </a:solidFill>
              </a:rPr>
              <a:t>(26 сентября 1892 –  31 августа 1941)</a:t>
            </a:r>
          </a:p>
        </p:txBody>
      </p:sp>
      <p:pic>
        <p:nvPicPr>
          <p:cNvPr id="19459" name="Picture 12" descr="http://do.gendocs.ru/pars_docs/tw_refs/34/33710/33710_html_m32ebe13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1700213"/>
            <a:ext cx="3168650" cy="477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77" name="Rectangle 21"/>
          <p:cNvSpPr>
            <a:spLocks noChangeArrowheads="1"/>
          </p:cNvSpPr>
          <p:nvPr/>
        </p:nvSpPr>
        <p:spPr bwMode="auto">
          <a:xfrm>
            <a:off x="4211638" y="2276475"/>
            <a:ext cx="4664075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r>
              <a:rPr lang="ru-RU" sz="2800" i="1" dirty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  <a:cs typeface="Arial" charset="0"/>
              </a:rPr>
              <a:t>Всяк дом мне чужд, всяк храм мне пуст,</a:t>
            </a:r>
            <a:br>
              <a:rPr lang="ru-RU" sz="2800" i="1" dirty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  <a:cs typeface="Arial" charset="0"/>
              </a:rPr>
            </a:br>
            <a:r>
              <a:rPr lang="ru-RU" sz="2800" i="1" dirty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  <a:cs typeface="Arial" charset="0"/>
              </a:rPr>
              <a:t>И все — равно, и все — едино.</a:t>
            </a:r>
            <a:br>
              <a:rPr lang="ru-RU" sz="2800" i="1" dirty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  <a:cs typeface="Arial" charset="0"/>
              </a:rPr>
            </a:br>
            <a:r>
              <a:rPr lang="ru-RU" sz="2800" i="1" dirty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  <a:cs typeface="Arial" charset="0"/>
              </a:rPr>
              <a:t>Но если по дороге — куст</a:t>
            </a:r>
            <a:br>
              <a:rPr lang="ru-RU" sz="2800" i="1" dirty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  <a:cs typeface="Arial" charset="0"/>
              </a:rPr>
            </a:br>
            <a:r>
              <a:rPr lang="ru-RU" sz="2800" i="1" dirty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  <a:cs typeface="Arial" charset="0"/>
              </a:rPr>
              <a:t>Встает, особенно — рябина... 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>
              <a:defRPr/>
            </a:pPr>
            <a:r>
              <a:rPr lang="ru-RU" sz="4000" dirty="0" smtClean="0">
                <a:solidFill>
                  <a:schemeClr val="bg1">
                    <a:lumMod val="25000"/>
                    <a:lumOff val="75000"/>
                  </a:schemeClr>
                </a:solidFill>
              </a:rPr>
              <a:t>Николай Яковлевич Агнивцев</a:t>
            </a:r>
            <a:br>
              <a:rPr lang="ru-RU" sz="4000" dirty="0" smtClean="0">
                <a:solidFill>
                  <a:schemeClr val="bg1">
                    <a:lumMod val="25000"/>
                    <a:lumOff val="75000"/>
                  </a:schemeClr>
                </a:solidFill>
              </a:rPr>
            </a:br>
            <a:r>
              <a:rPr lang="ru-RU" sz="4000" dirty="0" smtClean="0">
                <a:solidFill>
                  <a:schemeClr val="bg1">
                    <a:lumMod val="25000"/>
                    <a:lumOff val="75000"/>
                  </a:schemeClr>
                </a:solidFill>
              </a:rPr>
              <a:t>(8 апреля 1888 – 29 октября 1932)</a:t>
            </a:r>
          </a:p>
        </p:txBody>
      </p:sp>
      <p:sp>
        <p:nvSpPr>
          <p:cNvPr id="39939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148263" y="2060575"/>
            <a:ext cx="3779837" cy="4530725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  <a:defRPr/>
            </a:pPr>
            <a:r>
              <a:rPr lang="ru-RU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</a:rPr>
              <a:t>    Ужель в скитаниях по миру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u-RU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</a:rPr>
              <a:t>    Вас не пронзит ни разу, вдруг,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u-RU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</a:rPr>
              <a:t>    Молниеносною рапирой –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u-RU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</a:rPr>
              <a:t>    Стальное слово «Петербург»? </a:t>
            </a:r>
          </a:p>
        </p:txBody>
      </p:sp>
      <p:pic>
        <p:nvPicPr>
          <p:cNvPr id="20484" name="Picture 7" descr="agnivcev_n"/>
          <p:cNvPicPr>
            <a:picLocks noGrp="1" noChangeAspect="1" noChangeArrowheads="1"/>
          </p:cNvPicPr>
          <p:nvPr>
            <p:ph type="body"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7088" y="1844675"/>
            <a:ext cx="4324350" cy="4392613"/>
          </a:xfr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7813"/>
            <a:ext cx="9144000" cy="1143000"/>
          </a:xfrm>
        </p:spPr>
        <p:txBody>
          <a:bodyPr/>
          <a:lstStyle/>
          <a:p>
            <a:pPr algn="ctr">
              <a:defRPr/>
            </a:pPr>
            <a:r>
              <a:rPr lang="ru-RU" sz="4000" dirty="0" smtClean="0">
                <a:solidFill>
                  <a:schemeClr val="bg1">
                    <a:lumMod val="25000"/>
                    <a:lumOff val="75000"/>
                  </a:schemeClr>
                </a:solidFill>
              </a:rPr>
              <a:t>Владимир Владимирович Маяковский (7  июля 1893 –  14 апреля1930) </a:t>
            </a:r>
          </a:p>
        </p:txBody>
      </p:sp>
      <p:sp>
        <p:nvSpPr>
          <p:cNvPr id="38915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39750" y="5661025"/>
            <a:ext cx="8129588" cy="4699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32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+mj-lt"/>
              </a:rPr>
              <a:t>        … Читайте, завидуйте,</a:t>
            </a:r>
            <a:br>
              <a:rPr lang="ru-RU" sz="32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+mj-lt"/>
              </a:rPr>
            </a:br>
            <a:r>
              <a:rPr lang="ru-RU" sz="32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+mj-lt"/>
              </a:rPr>
              <a:t>     я – гражданин Советского Союза…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800" dirty="0" smtClean="0"/>
              <a:t>  </a:t>
            </a:r>
          </a:p>
        </p:txBody>
      </p:sp>
      <p:pic>
        <p:nvPicPr>
          <p:cNvPr id="21508" name="Picture 8" descr="0d91594e4fd171f0724bfbacc980272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450" y="1844675"/>
            <a:ext cx="6769100" cy="3805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827088" y="277813"/>
            <a:ext cx="7993062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dirty="0" smtClean="0">
                <a:solidFill>
                  <a:schemeClr val="bg1">
                    <a:lumMod val="25000"/>
                    <a:lumOff val="75000"/>
                  </a:schemeClr>
                </a:solidFill>
              </a:rPr>
              <a:t>Анна Андреевна Ахматова</a:t>
            </a:r>
            <a:br>
              <a:rPr lang="ru-RU" sz="4000" dirty="0" smtClean="0">
                <a:solidFill>
                  <a:schemeClr val="bg1">
                    <a:lumMod val="25000"/>
                    <a:lumOff val="75000"/>
                  </a:schemeClr>
                </a:solidFill>
              </a:rPr>
            </a:br>
            <a:r>
              <a:rPr lang="ru-RU" sz="4000" dirty="0" smtClean="0">
                <a:solidFill>
                  <a:schemeClr val="bg1">
                    <a:lumMod val="25000"/>
                    <a:lumOff val="75000"/>
                  </a:schemeClr>
                </a:solidFill>
              </a:rPr>
              <a:t> (11 июня 1889 – 5 марта 1966 года)</a:t>
            </a:r>
          </a:p>
        </p:txBody>
      </p:sp>
      <p:sp>
        <p:nvSpPr>
          <p:cNvPr id="20483" name="Содержимое 3"/>
          <p:cNvSpPr>
            <a:spLocks noGrp="1"/>
          </p:cNvSpPr>
          <p:nvPr>
            <p:ph sz="half" idx="2"/>
          </p:nvPr>
        </p:nvSpPr>
        <p:spPr>
          <a:xfrm>
            <a:off x="4716463" y="1773238"/>
            <a:ext cx="4043362" cy="4746625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  <a:defRPr/>
            </a:pPr>
            <a:r>
              <a:rPr lang="ru-RU" sz="18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</a:rPr>
              <a:t>      </a:t>
            </a:r>
            <a:r>
              <a:rPr lang="ru-RU" sz="20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</a:rPr>
              <a:t>Мне голос был. Он звал </a:t>
            </a:r>
            <a:r>
              <a:rPr lang="ru-RU" sz="2000" i="1" dirty="0" err="1" smtClean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</a:rPr>
              <a:t>утешно</a:t>
            </a:r>
            <a:r>
              <a:rPr lang="ru-RU" sz="20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</a:rPr>
              <a:t>. </a:t>
            </a:r>
            <a:br>
              <a:rPr lang="ru-RU" sz="20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</a:rPr>
            </a:br>
            <a:r>
              <a:rPr lang="ru-RU" sz="20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</a:rPr>
              <a:t>Он говорил: "Иди сюда, </a:t>
            </a:r>
            <a:br>
              <a:rPr lang="ru-RU" sz="20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</a:rPr>
            </a:br>
            <a:r>
              <a:rPr lang="ru-RU" sz="20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</a:rPr>
              <a:t>Оставь свой край глухой и грешный. </a:t>
            </a:r>
            <a:br>
              <a:rPr lang="ru-RU" sz="20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</a:rPr>
            </a:br>
            <a:r>
              <a:rPr lang="ru-RU" sz="20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</a:rPr>
              <a:t>Оставь Россию навсегда. </a:t>
            </a:r>
            <a:br>
              <a:rPr lang="ru-RU" sz="20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</a:rPr>
            </a:br>
            <a:r>
              <a:rPr lang="ru-RU" sz="20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</a:rPr>
              <a:t>Я кровь от рук твоих отмою, </a:t>
            </a:r>
            <a:br>
              <a:rPr lang="ru-RU" sz="20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</a:rPr>
            </a:br>
            <a:r>
              <a:rPr lang="ru-RU" sz="20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</a:rPr>
              <a:t>Из сердца выну черный стыд, </a:t>
            </a:r>
            <a:br>
              <a:rPr lang="ru-RU" sz="20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</a:rPr>
            </a:br>
            <a:r>
              <a:rPr lang="ru-RU" sz="20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</a:rPr>
              <a:t>Я новым именем покрою </a:t>
            </a:r>
            <a:br>
              <a:rPr lang="ru-RU" sz="20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</a:rPr>
            </a:br>
            <a:r>
              <a:rPr lang="ru-RU" sz="20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</a:rPr>
              <a:t>Боль поражений и обид". </a:t>
            </a:r>
            <a:br>
              <a:rPr lang="ru-RU" sz="20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</a:rPr>
            </a:br>
            <a:r>
              <a:rPr lang="ru-RU" sz="20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</a:rPr>
              <a:t>Но равнодушно и спокойно </a:t>
            </a:r>
            <a:br>
              <a:rPr lang="ru-RU" sz="20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</a:rPr>
            </a:br>
            <a:r>
              <a:rPr lang="ru-RU" sz="20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</a:rPr>
              <a:t>Руками я замкнула слух, </a:t>
            </a:r>
            <a:br>
              <a:rPr lang="ru-RU" sz="20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</a:rPr>
            </a:br>
            <a:r>
              <a:rPr lang="ru-RU" sz="20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</a:rPr>
              <a:t>Чтоб этой речью недостойной </a:t>
            </a:r>
            <a:br>
              <a:rPr lang="ru-RU" sz="20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</a:rPr>
            </a:br>
            <a:r>
              <a:rPr lang="ru-RU" sz="20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</a:rPr>
              <a:t>Не осквернился скорбный слух.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u-RU" sz="20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</a:rPr>
              <a:t>      1917</a:t>
            </a:r>
          </a:p>
        </p:txBody>
      </p:sp>
      <p:pic>
        <p:nvPicPr>
          <p:cNvPr id="22532" name="Picture 2" descr="http://1abzac.ru/wp-content/uploads/2014/04/%D0%90%D1%85%D0%BC%D0%B0%D1%82%D0%BE%D0%B2%D0%B0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1700213"/>
            <a:ext cx="3527425" cy="491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0" y="277813"/>
            <a:ext cx="91440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dirty="0" smtClean="0">
                <a:solidFill>
                  <a:schemeClr val="bg1">
                    <a:lumMod val="25000"/>
                    <a:lumOff val="75000"/>
                  </a:schemeClr>
                </a:solidFill>
              </a:rPr>
              <a:t>Максимилиан Александрович Волошин</a:t>
            </a:r>
            <a:br>
              <a:rPr lang="ru-RU" sz="4000" dirty="0" smtClean="0">
                <a:solidFill>
                  <a:schemeClr val="bg1">
                    <a:lumMod val="25000"/>
                    <a:lumOff val="75000"/>
                  </a:schemeClr>
                </a:solidFill>
              </a:rPr>
            </a:br>
            <a:r>
              <a:rPr lang="ru-RU" sz="4000" dirty="0" smtClean="0">
                <a:solidFill>
                  <a:schemeClr val="bg1">
                    <a:lumMod val="25000"/>
                    <a:lumOff val="75000"/>
                  </a:schemeClr>
                </a:solidFill>
              </a:rPr>
              <a:t>( 16  мая 1877 – 11 августа 1932)</a:t>
            </a:r>
          </a:p>
        </p:txBody>
      </p:sp>
      <p:sp>
        <p:nvSpPr>
          <p:cNvPr id="21507" name="Содержимое 3"/>
          <p:cNvSpPr>
            <a:spLocks noGrp="1"/>
          </p:cNvSpPr>
          <p:nvPr>
            <p:ph sz="half" idx="2"/>
          </p:nvPr>
        </p:nvSpPr>
        <p:spPr>
          <a:xfrm>
            <a:off x="4067175" y="1484313"/>
            <a:ext cx="5076825" cy="363855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dirty="0" smtClean="0">
                <a:solidFill>
                  <a:schemeClr val="bg1">
                    <a:lumMod val="50000"/>
                    <a:lumOff val="50000"/>
                  </a:schemeClr>
                </a:solidFill>
                <a:latin typeface="+mj-lt"/>
              </a:rPr>
              <a:t>Заклинание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2400" dirty="0" smtClean="0">
                <a:latin typeface="+mj-lt"/>
              </a:rPr>
              <a:t>    </a:t>
            </a:r>
            <a:r>
              <a:rPr lang="ru-RU" sz="24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+mj-lt"/>
              </a:rPr>
              <a:t>Из крови, пролитой в боях,</a:t>
            </a:r>
            <a:br>
              <a:rPr lang="ru-RU" sz="24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+mj-lt"/>
              </a:rPr>
            </a:br>
            <a:r>
              <a:rPr lang="ru-RU" sz="24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+mj-lt"/>
              </a:rPr>
              <a:t>Из праха обращённых в прах,</a:t>
            </a:r>
            <a:br>
              <a:rPr lang="ru-RU" sz="24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+mj-lt"/>
              </a:rPr>
            </a:br>
            <a:r>
              <a:rPr lang="ru-RU" sz="24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+mj-lt"/>
              </a:rPr>
              <a:t>Из мук казнённых поколений,</a:t>
            </a:r>
            <a:br>
              <a:rPr lang="ru-RU" sz="24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+mj-lt"/>
              </a:rPr>
            </a:br>
            <a:r>
              <a:rPr lang="ru-RU" sz="24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+mj-lt"/>
              </a:rPr>
              <a:t>Из душ, крестившихся в крови,</a:t>
            </a:r>
            <a:br>
              <a:rPr lang="ru-RU" sz="24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+mj-lt"/>
              </a:rPr>
            </a:br>
            <a:r>
              <a:rPr lang="ru-RU" sz="24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+mj-lt"/>
              </a:rPr>
              <a:t>Из ненавидящей любви,</a:t>
            </a:r>
            <a:br>
              <a:rPr lang="ru-RU" sz="24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+mj-lt"/>
              </a:rPr>
            </a:br>
            <a:r>
              <a:rPr lang="ru-RU" sz="24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+mj-lt"/>
              </a:rPr>
              <a:t>Из преступлений, исступлений —</a:t>
            </a:r>
            <a:br>
              <a:rPr lang="ru-RU" sz="24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+mj-lt"/>
              </a:rPr>
            </a:br>
            <a:r>
              <a:rPr lang="ru-RU" sz="24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+mj-lt"/>
              </a:rPr>
              <a:t>Возникнет праведная Русь…</a:t>
            </a:r>
            <a:br>
              <a:rPr lang="ru-RU" sz="24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+mj-lt"/>
              </a:rPr>
            </a:br>
            <a:r>
              <a:rPr lang="ru-RU" sz="24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+mj-lt"/>
              </a:rPr>
              <a:t/>
            </a:r>
            <a:br>
              <a:rPr lang="ru-RU" sz="24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+mj-lt"/>
              </a:rPr>
            </a:br>
            <a:r>
              <a:rPr lang="ru-RU" sz="24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+mj-lt"/>
              </a:rPr>
              <a:t>19 июня 1920. Коктебель </a:t>
            </a:r>
          </a:p>
        </p:txBody>
      </p:sp>
      <p:pic>
        <p:nvPicPr>
          <p:cNvPr id="23556" name="Picture 2" descr="http://www.aquarius-eso.ru/img1/vo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1773238"/>
            <a:ext cx="3743325" cy="415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Grp="1" noChangeArrowheads="1"/>
          </p:cNvSpPr>
          <p:nvPr>
            <p:ph type="title"/>
          </p:nvPr>
        </p:nvSpPr>
        <p:spPr>
          <a:xfrm>
            <a:off x="611188" y="277813"/>
            <a:ext cx="8532812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dirty="0" smtClean="0">
                <a:solidFill>
                  <a:schemeClr val="bg1">
                    <a:lumMod val="25000"/>
                    <a:lumOff val="75000"/>
                  </a:schemeClr>
                </a:solidFill>
              </a:rPr>
              <a:t>Сергей Александрович Есенин</a:t>
            </a:r>
            <a:br>
              <a:rPr lang="ru-RU" sz="4000" dirty="0" smtClean="0">
                <a:solidFill>
                  <a:schemeClr val="bg1">
                    <a:lumMod val="25000"/>
                    <a:lumOff val="75000"/>
                  </a:schemeClr>
                </a:solidFill>
              </a:rPr>
            </a:br>
            <a:r>
              <a:rPr lang="ru-RU" sz="4000" dirty="0" smtClean="0">
                <a:solidFill>
                  <a:schemeClr val="bg1">
                    <a:lumMod val="25000"/>
                    <a:lumOff val="75000"/>
                  </a:schemeClr>
                </a:solidFill>
              </a:rPr>
              <a:t>(21 сентября1895 –  28 декабря 1925)</a:t>
            </a:r>
          </a:p>
        </p:txBody>
      </p:sp>
      <p:sp>
        <p:nvSpPr>
          <p:cNvPr id="22531" name="Rectangle 6"/>
          <p:cNvSpPr>
            <a:spLocks noGrp="1" noChangeArrowheads="1"/>
          </p:cNvSpPr>
          <p:nvPr>
            <p:ph sz="half" idx="1"/>
          </p:nvPr>
        </p:nvSpPr>
        <p:spPr>
          <a:xfrm>
            <a:off x="4787900" y="1989138"/>
            <a:ext cx="3887788" cy="4675187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</a:rPr>
              <a:t>    Гой ты, Русь, моя родная,</a:t>
            </a:r>
            <a:r>
              <a:rPr lang="ru-RU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</a:rPr>
              <a:t/>
            </a:r>
            <a:br>
              <a:rPr lang="ru-RU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</a:rPr>
            </a:br>
            <a:r>
              <a:rPr lang="ru-RU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</a:rPr>
              <a:t>Хаты — в ризах образа…</a:t>
            </a:r>
            <a:r>
              <a:rPr lang="ru-RU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</a:rPr>
              <a:t/>
            </a:r>
            <a:br>
              <a:rPr lang="ru-RU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</a:rPr>
            </a:br>
            <a:r>
              <a:rPr lang="ru-RU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</a:rPr>
              <a:t>Не видать конца и края —</a:t>
            </a:r>
            <a:r>
              <a:rPr lang="ru-RU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</a:rPr>
              <a:t/>
            </a:r>
            <a:br>
              <a:rPr lang="ru-RU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</a:rPr>
            </a:br>
            <a:r>
              <a:rPr lang="ru-RU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</a:rPr>
              <a:t>Только синь сосет глаза…</a:t>
            </a:r>
            <a:r>
              <a:rPr lang="ru-RU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</a:rPr>
              <a:t> </a:t>
            </a:r>
          </a:p>
        </p:txBody>
      </p:sp>
      <p:pic>
        <p:nvPicPr>
          <p:cNvPr id="24580" name="Picture 10" descr="https://lh3.googleusercontent.com/-u-_QzpCHpDk/UGwapekpH1I/AAAAAAAACcQ/JS2Q2DTNBuw/s600/260211_6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1773238"/>
            <a:ext cx="3759200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4000" dirty="0" smtClean="0">
                <a:solidFill>
                  <a:schemeClr val="bg1">
                    <a:lumMod val="25000"/>
                    <a:lumOff val="75000"/>
                  </a:schemeClr>
                </a:solidFill>
              </a:rPr>
              <a:t>Владимир Владимирович Набоков</a:t>
            </a:r>
            <a:br>
              <a:rPr lang="ru-RU" sz="4000" dirty="0" smtClean="0">
                <a:solidFill>
                  <a:schemeClr val="bg1">
                    <a:lumMod val="25000"/>
                    <a:lumOff val="75000"/>
                  </a:schemeClr>
                </a:solidFill>
              </a:rPr>
            </a:br>
            <a:r>
              <a:rPr lang="ru-RU" sz="4000" dirty="0" smtClean="0">
                <a:solidFill>
                  <a:schemeClr val="bg1">
                    <a:lumMod val="25000"/>
                    <a:lumOff val="75000"/>
                  </a:schemeClr>
                </a:solidFill>
              </a:rPr>
              <a:t>(10  апреля 1899 – 2 июля 1977)</a:t>
            </a:r>
          </a:p>
        </p:txBody>
      </p:sp>
      <p:sp>
        <p:nvSpPr>
          <p:cNvPr id="23555" name="Содержимое 3"/>
          <p:cNvSpPr>
            <a:spLocks noGrp="1"/>
          </p:cNvSpPr>
          <p:nvPr>
            <p:ph sz="half" idx="2"/>
          </p:nvPr>
        </p:nvSpPr>
        <p:spPr>
          <a:xfrm>
            <a:off x="4716463" y="2205038"/>
            <a:ext cx="4032250" cy="3527425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2000" i="1" dirty="0" smtClean="0">
                <a:latin typeface="Times New Roman" pitchFamily="18" charset="0"/>
              </a:rPr>
              <a:t>     </a:t>
            </a:r>
            <a:r>
              <a:rPr lang="ru-RU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</a:rPr>
              <a:t>Ты - в сердце, Россия. Ты - цепь и подножие, ты - в ропоте крови, в смятенье мечты. И мне ли плутать в этот век </a:t>
            </a:r>
            <a:r>
              <a:rPr lang="ru-RU" i="1" dirty="0" err="1" smtClean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</a:rPr>
              <a:t>бездорожия</a:t>
            </a:r>
            <a:r>
              <a:rPr lang="ru-RU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</a:rPr>
              <a:t>? Мне светишь по-прежнему ты. 5 марта 1919, Крым </a:t>
            </a:r>
          </a:p>
        </p:txBody>
      </p:sp>
      <p:pic>
        <p:nvPicPr>
          <p:cNvPr id="25604" name="Picture 2" descr="http://works.tarefer.ru/44/100313/pics/image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1628775"/>
            <a:ext cx="3455987" cy="492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z="4000" smtClean="0"/>
              <a:t>Ольга Федоровна Берггольц</a:t>
            </a:r>
            <a:br>
              <a:rPr lang="ru-RU" altLang="ru-RU" sz="4000" smtClean="0"/>
            </a:br>
            <a:r>
              <a:rPr lang="ru-RU" altLang="ru-RU" sz="4000" smtClean="0"/>
              <a:t> (3 мая 1910 – 13 ноября 1975)</a:t>
            </a:r>
          </a:p>
        </p:txBody>
      </p:sp>
      <p:sp>
        <p:nvSpPr>
          <p:cNvPr id="24579" name="Содержимое 3"/>
          <p:cNvSpPr>
            <a:spLocks noGrp="1"/>
          </p:cNvSpPr>
          <p:nvPr>
            <p:ph sz="half" idx="2"/>
          </p:nvPr>
        </p:nvSpPr>
        <p:spPr>
          <a:xfrm>
            <a:off x="4716463" y="2205038"/>
            <a:ext cx="3810000" cy="3522662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</a:rPr>
              <a:t>    Мы предчувствовали </a:t>
            </a:r>
            <a:r>
              <a:rPr lang="ru-RU" i="1" dirty="0" err="1" smtClean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</a:rPr>
              <a:t>полыханье</a:t>
            </a:r>
            <a:r>
              <a:rPr lang="ru-RU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</a:rPr>
              <a:t> этого трагического дня. Он пришел. Вот жизнь моя, дыханье. Родина! Возьми их у меня!..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</a:rPr>
              <a:t>     Июнь 1941 </a:t>
            </a:r>
          </a:p>
        </p:txBody>
      </p:sp>
      <p:pic>
        <p:nvPicPr>
          <p:cNvPr id="26628" name="Picture 2" descr="http://www.senat.org/senat-news/Olga_Berggol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988" y="1773238"/>
            <a:ext cx="3457575" cy="483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4" descr="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5" y="404813"/>
            <a:ext cx="8821738" cy="587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0" y="5805488"/>
            <a:ext cx="9144000" cy="1052512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dirty="0" smtClean="0">
                <a:solidFill>
                  <a:schemeClr val="bg1">
                    <a:lumMod val="25000"/>
                    <a:lumOff val="75000"/>
                  </a:schemeClr>
                </a:solidFill>
              </a:rPr>
              <a:t>Исаак Ильич Левитан Над вечным покоем</a:t>
            </a:r>
          </a:p>
        </p:txBody>
      </p:sp>
      <p:pic>
        <p:nvPicPr>
          <p:cNvPr id="6147" name="Picture 2" descr="http://art-otkrytie.narod.ru/images/levitan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88913"/>
            <a:ext cx="8642350" cy="591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3000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755650" y="5876925"/>
            <a:ext cx="7772400" cy="9810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dirty="0" smtClean="0">
                <a:solidFill>
                  <a:schemeClr val="bg1">
                    <a:lumMod val="25000"/>
                    <a:lumOff val="75000"/>
                  </a:schemeClr>
                </a:solidFill>
              </a:rPr>
              <a:t>Сергей Ковальчук</a:t>
            </a:r>
          </a:p>
        </p:txBody>
      </p:sp>
      <p:pic>
        <p:nvPicPr>
          <p:cNvPr id="8195" name="Picture 2" descr="http://img0.liveinternet.ru/images/attach/c/3/83/267/83267294_i37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8713787" cy="596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3000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60" name="Rectangle 4"/>
          <p:cNvSpPr>
            <a:spLocks noGrp="1" noChangeArrowheads="1"/>
          </p:cNvSpPr>
          <p:nvPr>
            <p:ph type="title"/>
          </p:nvPr>
        </p:nvSpPr>
        <p:spPr>
          <a:xfrm>
            <a:off x="827088" y="333375"/>
            <a:ext cx="7772400" cy="1566863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Петр Яковлевич Чаадаев</a:t>
            </a:r>
            <a:br>
              <a:rPr lang="ru-RU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(27 мая 1794— 14 апреля 1856)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2291" name="Picture 8" descr="Дневник mila444 :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313" y="1619250"/>
            <a:ext cx="3859212" cy="5046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4000" dirty="0" smtClean="0">
                <a:solidFill>
                  <a:schemeClr val="bg1">
                    <a:lumMod val="25000"/>
                    <a:lumOff val="75000"/>
                  </a:schemeClr>
                </a:solidFill>
              </a:rPr>
              <a:t>Александр Сергеевич Пушкин </a:t>
            </a:r>
            <a:br>
              <a:rPr lang="ru-RU" sz="4000" dirty="0" smtClean="0">
                <a:solidFill>
                  <a:schemeClr val="bg1">
                    <a:lumMod val="25000"/>
                    <a:lumOff val="75000"/>
                  </a:schemeClr>
                </a:solidFill>
              </a:rPr>
            </a:br>
            <a:r>
              <a:rPr lang="ru-RU" sz="4000" dirty="0" smtClean="0">
                <a:solidFill>
                  <a:schemeClr val="bg1">
                    <a:lumMod val="25000"/>
                    <a:lumOff val="75000"/>
                  </a:schemeClr>
                </a:solidFill>
              </a:rPr>
              <a:t>(06.06.1799 - 10.02.1837)</a:t>
            </a:r>
            <a:endParaRPr lang="ru-RU" sz="4000" dirty="0">
              <a:solidFill>
                <a:schemeClr val="bg1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4284663" y="1600200"/>
            <a:ext cx="4859337" cy="4530725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i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      «… я далеко не восторгаюсь всем, что вижу вокруг себя ; как литератора – меня раздражают, как человек с предрассудками – я оскорблен, –  но клянусь честью, что ни за что на свете я не хотел бы переменить отечество, или иметь другую историю, кроме истории наших предков , какой, какой нам Бог ее дал …» </a:t>
            </a:r>
            <a:endParaRPr lang="ru-RU" sz="2400" dirty="0" smtClean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</a:endParaRPr>
          </a:p>
          <a:p>
            <a:pPr algn="r" eaLnBrk="1" hangingPunct="1">
              <a:buFont typeface="Wingdings" panose="05000000000000000000" pitchFamily="2" charset="2"/>
              <a:buNone/>
              <a:defRPr/>
            </a:pPr>
            <a:r>
              <a:rPr lang="ru-RU" sz="2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     А.С. Пушкина к  П.Я. Чаадаеву</a:t>
            </a:r>
            <a:endParaRPr lang="ru-RU" sz="24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3316" name="Picture 7" descr="А.С.Пушкин timeline Timetoast timelin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1557338"/>
            <a:ext cx="3911600" cy="489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2" name="Rectangle 4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7772400" cy="16287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Михаил Юрьевич Лермонтов</a:t>
            </a:r>
            <a:br>
              <a:rPr lang="ru-RU" sz="4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</a:br>
            <a:r>
              <a:rPr lang="ru-RU" sz="4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(3октября 1814  - 15 июля 1841)</a:t>
            </a:r>
            <a:endParaRPr lang="ru-RU" sz="40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9814" name="Rectangle 6"/>
          <p:cNvSpPr>
            <a:spLocks noGrp="1" noChangeArrowheads="1"/>
          </p:cNvSpPr>
          <p:nvPr>
            <p:ph sz="half" idx="1"/>
          </p:nvPr>
        </p:nvSpPr>
        <p:spPr>
          <a:xfrm>
            <a:off x="4859338" y="1916113"/>
            <a:ext cx="4098925" cy="4530725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b="1" dirty="0" smtClean="0">
                <a:latin typeface="+mj-lt"/>
              </a:rPr>
              <a:t>	</a:t>
            </a:r>
            <a:r>
              <a:rPr lang="ru-RU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Родина</a:t>
            </a: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/>
            </a:r>
            <a:b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</a:b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/>
            </a:r>
            <a:b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</a:br>
            <a:r>
              <a:rPr lang="ru-RU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+mj-lt"/>
              </a:rPr>
              <a:t>…Но я люблю - за что, не знаю сам -</a:t>
            </a:r>
            <a:br>
              <a:rPr lang="ru-RU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+mj-lt"/>
              </a:rPr>
            </a:br>
            <a:r>
              <a:rPr lang="ru-RU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+mj-lt"/>
              </a:rPr>
              <a:t>Ее степей холодное молчанье,</a:t>
            </a:r>
            <a:br>
              <a:rPr lang="ru-RU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+mj-lt"/>
              </a:rPr>
            </a:br>
            <a:r>
              <a:rPr lang="ru-RU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+mj-lt"/>
              </a:rPr>
              <a:t>Ее лесов безбрежных колыханье,</a:t>
            </a:r>
            <a:br>
              <a:rPr lang="ru-RU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+mj-lt"/>
              </a:rPr>
            </a:br>
            <a:r>
              <a:rPr lang="ru-RU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+mj-lt"/>
              </a:rPr>
              <a:t>Разливы рек ее, подобные морям…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14340" name="Picture 12" descr="%5bLI5RK_16-01%5d_%5bIL_02%5d-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550" y="1773238"/>
            <a:ext cx="3849688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650" y="260350"/>
            <a:ext cx="838835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dirty="0" smtClean="0">
                <a:solidFill>
                  <a:schemeClr val="bg1">
                    <a:lumMod val="25000"/>
                    <a:lumOff val="75000"/>
                  </a:schemeClr>
                </a:solidFill>
              </a:rPr>
              <a:t>Николай Васильевич Гоголь</a:t>
            </a:r>
            <a:br>
              <a:rPr lang="ru-RU" sz="4000" dirty="0" smtClean="0">
                <a:solidFill>
                  <a:schemeClr val="bg1">
                    <a:lumMod val="25000"/>
                    <a:lumOff val="75000"/>
                  </a:schemeClr>
                </a:solidFill>
              </a:rPr>
            </a:br>
            <a:r>
              <a:rPr lang="ru-RU" sz="4000" dirty="0" smtClean="0">
                <a:solidFill>
                  <a:schemeClr val="bg1">
                    <a:lumMod val="25000"/>
                    <a:lumOff val="75000"/>
                  </a:schemeClr>
                </a:solidFill>
              </a:rPr>
              <a:t>(20 марта  1809 – 21 февраля  1852)</a:t>
            </a:r>
            <a:endParaRPr lang="ru-RU" sz="4000" dirty="0">
              <a:solidFill>
                <a:schemeClr val="bg1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348038" y="1341438"/>
            <a:ext cx="5795962" cy="5183187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endParaRPr lang="ru-RU" sz="2000" i="1" dirty="0" smtClean="0">
              <a:latin typeface="+mj-lt"/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2000" i="1" dirty="0">
                <a:solidFill>
                  <a:schemeClr val="bg1">
                    <a:lumMod val="25000"/>
                    <a:lumOff val="75000"/>
                  </a:schemeClr>
                </a:solidFill>
                <a:latin typeface="+mj-lt"/>
              </a:rPr>
              <a:t> </a:t>
            </a:r>
            <a:r>
              <a:rPr lang="ru-RU" sz="20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+mj-lt"/>
              </a:rPr>
              <a:t>             Русь! Русь! вижу тебя, из моего чудного, прекрасного далека, тебя вижу: бедно, разбросанно и неприютно в тебе… Открыто-пустынно и ровно всё в тебе..., - ничто не обольстит и не очарует взора. Но какая же непостижимая, тайная сила влечёт к тебе? .. Что пророчит сей необъятный простор? Здесь ли, в тебе, ли не родиться беспредельной мысли, когда ты сама без конца? Здесь ли не быть богатырю, когда есть место, где развернуться и пройтись ему? И грозно объемлет меня могучее пространство, страшною силою </a:t>
            </a:r>
            <a:r>
              <a:rPr lang="ru-RU" sz="2000" i="1" dirty="0" err="1" smtClean="0">
                <a:solidFill>
                  <a:schemeClr val="bg1">
                    <a:lumMod val="25000"/>
                    <a:lumOff val="75000"/>
                  </a:schemeClr>
                </a:solidFill>
                <a:latin typeface="+mj-lt"/>
              </a:rPr>
              <a:t>отразясь</a:t>
            </a:r>
            <a:r>
              <a:rPr lang="ru-RU" sz="20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+mj-lt"/>
              </a:rPr>
              <a:t> во глубине моей; неестественной властью осветились мои очи: у! какая сверкающая, чудная, незнакомая земле даль! Русь!...</a:t>
            </a:r>
            <a:endParaRPr lang="ru-RU" sz="2000" i="1" dirty="0">
              <a:solidFill>
                <a:schemeClr val="bg1">
                  <a:lumMod val="25000"/>
                  <a:lumOff val="75000"/>
                </a:schemeClr>
              </a:solidFill>
              <a:latin typeface="+mj-lt"/>
            </a:endParaRPr>
          </a:p>
        </p:txBody>
      </p:sp>
      <p:sp>
        <p:nvSpPr>
          <p:cNvPr id="15364" name="AutoShape 2" descr="https://upload.wikimedia.org/wikipedia/commons/thumb/a/a7/%D0%9D%D0%B8%D0%BA%D0%BE%D0%BB%D0%B0%D0%B9_%D0%92%D0%B0%D1%81%D0%B8%D0%BB%D1%8C%D0%B5%D0%B2%D0%B8%D1%87_%D0%93%D0%BE%D0%B3%D0%BE%D0%BB%D1%8C.jpg/130px-%D0%9D%D0%B8%D0%BA%D0%BE%D0%BB%D0%B0%D0%B9_%D0%92%D0%B0%D1%81%D0%B8%D0%BB%D1%8C%D0%B5%D0%B2%D0%B8%D1%87_%D0%93%D0%BE%D0%B3%D0%BE%D0%BB%D1%8C.jpg"/>
          <p:cNvSpPr>
            <a:spLocks noChangeAspect="1" noChangeArrowheads="1"/>
          </p:cNvSpPr>
          <p:nvPr/>
        </p:nvSpPr>
        <p:spPr bwMode="auto">
          <a:xfrm>
            <a:off x="155575" y="-784225"/>
            <a:ext cx="1238250" cy="164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5365" name="AutoShape 4" descr="https://upload.wikimedia.org/wikipedia/commons/thumb/a/a7/%D0%9D%D0%B8%D0%BA%D0%BE%D0%BB%D0%B0%D0%B9_%D0%92%D0%B0%D1%81%D0%B8%D0%BB%D1%8C%D0%B5%D0%B2%D0%B8%D1%87_%D0%93%D0%BE%D0%B3%D0%BE%D0%BB%D1%8C.jpg/130px-%D0%9D%D0%B8%D0%BA%D0%BE%D0%BB%D0%B0%D0%B9_%D0%92%D0%B0%D1%81%D0%B8%D0%BB%D1%8C%D0%B5%D0%B2%D0%B8%D1%87_%D0%93%D0%BE%D0%B3%D0%BE%D0%BB%D1%8C.jpg"/>
          <p:cNvSpPr>
            <a:spLocks noChangeAspect="1" noChangeArrowheads="1"/>
          </p:cNvSpPr>
          <p:nvPr/>
        </p:nvSpPr>
        <p:spPr bwMode="auto">
          <a:xfrm>
            <a:off x="155575" y="-784225"/>
            <a:ext cx="1238250" cy="164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5366" name="AutoShape 6" descr="&amp;Ncy;&amp;icy;&amp;kcy;&amp;ocy;&amp;lcy;&amp;acy;&amp;jcy; &amp;Vcy;&amp;acy;&amp;scy;&amp;icy;&amp;lcy;&amp;softcy;&amp;iecy;&amp;vcy;&amp;icy;&amp;chcy; &amp;Gcy;&amp;ocy;&amp;gcy;&amp;ocy;&amp;lcy;&amp;softcy;.jpg"/>
          <p:cNvSpPr>
            <a:spLocks noChangeAspect="1" noChangeArrowheads="1"/>
          </p:cNvSpPr>
          <p:nvPr/>
        </p:nvSpPr>
        <p:spPr bwMode="auto">
          <a:xfrm>
            <a:off x="155575" y="-1866900"/>
            <a:ext cx="3895725" cy="389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15367" name="Picture 10" descr="http://uploads1.cagoi.com/download/1/1/b_4f76e34099a3d5e43d0000fe/yRdTj6Y8Hb3NUGlH4eLRmQ/0/jpg/gogol_sp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844675"/>
            <a:ext cx="3384550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684213" y="277813"/>
            <a:ext cx="8002587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dirty="0" smtClean="0">
                <a:solidFill>
                  <a:schemeClr val="bg1">
                    <a:lumMod val="25000"/>
                    <a:lumOff val="75000"/>
                  </a:schemeClr>
                </a:solidFill>
              </a:rPr>
              <a:t>Николай Алексеевич Некрасов</a:t>
            </a:r>
            <a:br>
              <a:rPr lang="ru-RU" sz="4000" dirty="0" smtClean="0">
                <a:solidFill>
                  <a:schemeClr val="bg1">
                    <a:lumMod val="25000"/>
                    <a:lumOff val="75000"/>
                  </a:schemeClr>
                </a:solidFill>
              </a:rPr>
            </a:br>
            <a:r>
              <a:rPr lang="ru-RU" sz="4000" dirty="0" smtClean="0">
                <a:solidFill>
                  <a:schemeClr val="bg1">
                    <a:lumMod val="25000"/>
                    <a:lumOff val="75000"/>
                  </a:schemeClr>
                </a:solidFill>
              </a:rPr>
              <a:t>(28 ноября 1821 – 27 декабря 1877)</a:t>
            </a:r>
          </a:p>
        </p:txBody>
      </p:sp>
      <p:sp>
        <p:nvSpPr>
          <p:cNvPr id="13315" name="Содержимое 3"/>
          <p:cNvSpPr>
            <a:spLocks noGrp="1"/>
          </p:cNvSpPr>
          <p:nvPr>
            <p:ph sz="half" idx="2"/>
          </p:nvPr>
        </p:nvSpPr>
        <p:spPr>
          <a:xfrm>
            <a:off x="4716463" y="1700213"/>
            <a:ext cx="4025900" cy="4530725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endParaRPr lang="ru-RU" sz="2400" i="1" dirty="0" smtClean="0">
              <a:latin typeface="Times New Roman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2400" i="1" dirty="0" smtClean="0">
                <a:latin typeface="Times New Roman" pitchFamily="18" charset="0"/>
              </a:rPr>
              <a:t>  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2400" i="1" dirty="0" smtClean="0">
                <a:latin typeface="Times New Roman" pitchFamily="18" charset="0"/>
              </a:rPr>
              <a:t>    </a:t>
            </a:r>
            <a:r>
              <a:rPr lang="ru-RU" sz="36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</a:rPr>
              <a:t>Ты и убогая,</a:t>
            </a:r>
            <a:br>
              <a:rPr lang="ru-RU" sz="36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</a:rPr>
            </a:br>
            <a:r>
              <a:rPr lang="ru-RU" sz="36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</a:rPr>
              <a:t>Ты и обильная,</a:t>
            </a:r>
            <a:br>
              <a:rPr lang="ru-RU" sz="36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</a:rPr>
            </a:br>
            <a:r>
              <a:rPr lang="ru-RU" sz="36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</a:rPr>
              <a:t>Ты и могучая,</a:t>
            </a:r>
            <a:br>
              <a:rPr lang="ru-RU" sz="36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</a:rPr>
            </a:br>
            <a:r>
              <a:rPr lang="ru-RU" sz="36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</a:rPr>
              <a:t>Ты и бессильная,</a:t>
            </a:r>
            <a:br>
              <a:rPr lang="ru-RU" sz="36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</a:rPr>
            </a:br>
            <a:r>
              <a:rPr lang="ru-RU" sz="3600" i="1" dirty="0" smtClean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</a:rPr>
              <a:t>Матушка Русь! ..</a:t>
            </a:r>
          </a:p>
        </p:txBody>
      </p:sp>
      <p:pic>
        <p:nvPicPr>
          <p:cNvPr id="16388" name="Picture 2" descr="http://lirika.biz/nikolaj_nekraso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1700213"/>
            <a:ext cx="3744913" cy="482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3"/>
          <p:cNvSpPr>
            <a:spLocks noGrp="1" noChangeArrowheads="1"/>
          </p:cNvSpPr>
          <p:nvPr>
            <p:ph type="title"/>
          </p:nvPr>
        </p:nvSpPr>
        <p:spPr>
          <a:xfrm>
            <a:off x="539750" y="-73025"/>
            <a:ext cx="8604250" cy="1322388"/>
          </a:xfr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4000" dirty="0" smtClean="0">
                <a:solidFill>
                  <a:schemeClr val="bg1">
                    <a:lumMod val="25000"/>
                    <a:lumOff val="75000"/>
                  </a:schemeClr>
                </a:solidFill>
              </a:rPr>
              <a:t>Федор Иванович Тютчев</a:t>
            </a:r>
            <a:br>
              <a:rPr lang="ru-RU" sz="4000" dirty="0" smtClean="0">
                <a:solidFill>
                  <a:schemeClr val="bg1">
                    <a:lumMod val="25000"/>
                    <a:lumOff val="75000"/>
                  </a:schemeClr>
                </a:solidFill>
              </a:rPr>
            </a:br>
            <a:r>
              <a:rPr lang="ru-RU" sz="4000" dirty="0" smtClean="0">
                <a:solidFill>
                  <a:schemeClr val="bg1">
                    <a:lumMod val="25000"/>
                    <a:lumOff val="75000"/>
                  </a:schemeClr>
                </a:solidFill>
              </a:rPr>
              <a:t>(23 ноября  1803 — 15  июля1873)</a:t>
            </a:r>
          </a:p>
        </p:txBody>
      </p:sp>
      <p:pic>
        <p:nvPicPr>
          <p:cNvPr id="17411" name="Picture 12" descr="http://img1.liveinternet.ru/images/attach/c/1/55/303/55303262_1266401315_10_01_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1628775"/>
            <a:ext cx="3240087" cy="489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4500563" y="2112963"/>
            <a:ext cx="4643437" cy="396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r>
              <a:rPr lang="ru-RU" sz="2800" i="1" dirty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  <a:cs typeface="Arial" charset="0"/>
              </a:rPr>
              <a:t>Умом Россию не понять,</a:t>
            </a:r>
            <a:br>
              <a:rPr lang="ru-RU" sz="2800" i="1" dirty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  <a:cs typeface="Arial" charset="0"/>
              </a:rPr>
            </a:br>
            <a:r>
              <a:rPr lang="ru-RU" sz="2800" i="1" dirty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  <a:cs typeface="Arial" charset="0"/>
              </a:rPr>
              <a:t>Аршином общим не измерить:</a:t>
            </a:r>
            <a:br>
              <a:rPr lang="ru-RU" sz="2800" i="1" dirty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  <a:cs typeface="Arial" charset="0"/>
              </a:rPr>
            </a:br>
            <a:r>
              <a:rPr lang="ru-RU" sz="2800" i="1" dirty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  <a:cs typeface="Arial" charset="0"/>
              </a:rPr>
              <a:t>У ней особенная стать –</a:t>
            </a:r>
            <a:br>
              <a:rPr lang="ru-RU" sz="2800" i="1" dirty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  <a:cs typeface="Arial" charset="0"/>
              </a:rPr>
            </a:br>
            <a:r>
              <a:rPr lang="ru-RU" sz="2800" i="1" dirty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  <a:cs typeface="Arial" charset="0"/>
              </a:rPr>
              <a:t>В Россию можно только верить…</a:t>
            </a:r>
          </a:p>
          <a:p>
            <a:pPr eaLnBrk="0" hangingPunct="0">
              <a:defRPr/>
            </a:pPr>
            <a:endParaRPr lang="ru-RU" sz="2800" i="1" dirty="0">
              <a:solidFill>
                <a:schemeClr val="bg1">
                  <a:lumMod val="25000"/>
                  <a:lumOff val="75000"/>
                </a:schemeClr>
              </a:solidFill>
              <a:latin typeface="Times New Roman" pitchFamily="18" charset="0"/>
              <a:cs typeface="Arial" charset="0"/>
            </a:endParaRPr>
          </a:p>
          <a:p>
            <a:pPr eaLnBrk="0" hangingPunct="0">
              <a:defRPr/>
            </a:pPr>
            <a:r>
              <a:rPr lang="ru-RU" sz="2800" i="1" dirty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  <a:cs typeface="Arial" charset="0"/>
              </a:rPr>
              <a:t>28 ноября 1866</a:t>
            </a:r>
            <a:br>
              <a:rPr lang="ru-RU" sz="2800" i="1" dirty="0">
                <a:solidFill>
                  <a:schemeClr val="bg1">
                    <a:lumMod val="25000"/>
                    <a:lumOff val="75000"/>
                  </a:schemeClr>
                </a:solidFill>
                <a:latin typeface="Times New Roman" pitchFamily="18" charset="0"/>
                <a:cs typeface="Arial" charset="0"/>
              </a:rPr>
            </a:br>
            <a:endParaRPr lang="ru-RU" sz="2800" i="1" dirty="0">
              <a:solidFill>
                <a:schemeClr val="bg1">
                  <a:lumMod val="25000"/>
                  <a:lumOff val="75000"/>
                </a:schemeClr>
              </a:solidFill>
              <a:latin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лои">
  <a:themeElements>
    <a:clrScheme name="Слои 3">
      <a:dk1>
        <a:srgbClr val="79788A"/>
      </a:dk1>
      <a:lt1>
        <a:srgbClr val="FFFFFF"/>
      </a:lt1>
      <a:dk2>
        <a:srgbClr val="21203C"/>
      </a:dk2>
      <a:lt2>
        <a:srgbClr val="FFFFCC"/>
      </a:lt2>
      <a:accent1>
        <a:srgbClr val="476077"/>
      </a:accent1>
      <a:accent2>
        <a:srgbClr val="676C5A"/>
      </a:accent2>
      <a:accent3>
        <a:srgbClr val="ABABAF"/>
      </a:accent3>
      <a:accent4>
        <a:srgbClr val="DADADA"/>
      </a:accent4>
      <a:accent5>
        <a:srgbClr val="B1B6BD"/>
      </a:accent5>
      <a:accent6>
        <a:srgbClr val="5D6151"/>
      </a:accent6>
      <a:hlink>
        <a:srgbClr val="666699"/>
      </a:hlink>
      <a:folHlink>
        <a:srgbClr val="8CB0A2"/>
      </a:folHlink>
    </a:clrScheme>
    <a:fontScheme name="Слои">
      <a:majorFont>
        <a:latin typeface="Times New Roman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лои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469</TotalTime>
  <Words>397</Words>
  <Application>Microsoft Office PowerPoint</Application>
  <PresentationFormat>Экран (4:3)</PresentationFormat>
  <Paragraphs>44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Times New Roman</vt:lpstr>
      <vt:lpstr>Wingdings</vt:lpstr>
      <vt:lpstr>Слои</vt:lpstr>
      <vt:lpstr>Презентация PowerPoint</vt:lpstr>
      <vt:lpstr>Исаак Ильич Левитан Над вечным покоем</vt:lpstr>
      <vt:lpstr>Сергей Ковальчук</vt:lpstr>
      <vt:lpstr>Петр Яковлевич Чаадаев (27 мая 1794— 14 апреля 1856)  </vt:lpstr>
      <vt:lpstr>Александр Сергеевич Пушкин  (06.06.1799 - 10.02.1837)</vt:lpstr>
      <vt:lpstr>Михаил Юрьевич Лермонтов (3октября 1814  - 15 июля 1841)</vt:lpstr>
      <vt:lpstr>Николай Васильевич Гоголь (20 марта  1809 – 21 февраля  1852)</vt:lpstr>
      <vt:lpstr>Николай Алексеевич Некрасов (28 ноября 1821 – 27 декабря 1877)</vt:lpstr>
      <vt:lpstr>Федор Иванович Тютчев (23 ноября  1803 — 15  июля1873)</vt:lpstr>
      <vt:lpstr>Александр Александрович Блок (16  ноября 1880 –  7 августа 1921)</vt:lpstr>
      <vt:lpstr>Марина Ивановна Цветаева (26 сентября 1892 –  31 августа 1941)</vt:lpstr>
      <vt:lpstr>Николай Яковлевич Агнивцев (8 апреля 1888 – 29 октября 1932)</vt:lpstr>
      <vt:lpstr>Владимир Владимирович Маяковский (7  июля 1893 –  14 апреля1930) </vt:lpstr>
      <vt:lpstr>Анна Андреевна Ахматова  (11 июня 1889 – 5 марта 1966 года)</vt:lpstr>
      <vt:lpstr>Максимилиан Александрович Волошин ( 16  мая 1877 – 11 августа 1932)</vt:lpstr>
      <vt:lpstr>Сергей Александрович Есенин (21 сентября1895 –  28 декабря 1925)</vt:lpstr>
      <vt:lpstr>Владимир Владимирович Набоков (10  апреля 1899 – 2 июля 1977)</vt:lpstr>
      <vt:lpstr>Ольга Федоровна Берггольц  (3 мая 1910 – 13 ноября 1975)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ЛЮБЛЮ ОТЧИЗНУ Я…</dc:title>
  <dc:creator>Королева ГД</dc:creator>
  <cp:lastModifiedBy>806896</cp:lastModifiedBy>
  <cp:revision>71</cp:revision>
  <dcterms:created xsi:type="dcterms:W3CDTF">2015-02-12T09:57:55Z</dcterms:created>
  <dcterms:modified xsi:type="dcterms:W3CDTF">2018-06-25T15:03:02Z</dcterms:modified>
</cp:coreProperties>
</file>