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7" r:id="rId5"/>
    <p:sldId id="278" r:id="rId6"/>
    <p:sldId id="275" r:id="rId7"/>
    <p:sldId id="279" r:id="rId8"/>
    <p:sldId id="280" r:id="rId9"/>
    <p:sldId id="282" r:id="rId10"/>
    <p:sldId id="281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74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65" r:id="rId27"/>
    <p:sldId id="283" r:id="rId28"/>
    <p:sldId id="284" r:id="rId29"/>
    <p:sldId id="285" r:id="rId30"/>
    <p:sldId id="286" r:id="rId31"/>
    <p:sldId id="266" r:id="rId3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2C16"/>
    <a:srgbClr val="0C788E"/>
    <a:srgbClr val="025198"/>
    <a:srgbClr val="000099"/>
    <a:srgbClr val="1C1C1C"/>
    <a:srgbClr val="660066"/>
    <a:srgbClr val="5F5F5F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575" autoAdjust="0"/>
    <p:restoredTop sz="94652" autoAdjust="0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DBCC4-D067-47D0-BD0E-CE72CB713853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326453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91777-C0B3-43FD-90FA-9FAF3FEBF011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150353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BF403-77CA-43A6-8D3B-C7C4BFB7D4C6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124096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FA4AB-8E31-472F-A89F-1ABB0F2A59AC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147308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87BE7-A3A8-4F9B-8A2D-1DA5C3C8A6F0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363191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BA049-47D9-409A-9C32-1EC3DC0B3F13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161963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C774-F9E4-46BF-87D9-9A8886B0FE86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144256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D4DC2-E4F9-4782-89A1-BE97D03D4390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291929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0A76F-D8A9-4C2C-93E1-FC4175B6864B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223560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858F3-0776-4B15-97C8-47B7330C41B8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376862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5EA3-535B-4AF5-ADA2-DB44D3015B9A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="" xmlns:p14="http://schemas.microsoft.com/office/powerpoint/2010/main" val="335000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75404D8-52CD-409A-B793-132D76450840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jpeg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  <p:sp>
        <p:nvSpPr>
          <p:cNvPr id="2051" name="Заголовок 2"/>
          <p:cNvSpPr>
            <a:spLocks noGrp="1"/>
          </p:cNvSpPr>
          <p:nvPr>
            <p:ph type="ctrTitle"/>
          </p:nvPr>
        </p:nvSpPr>
        <p:spPr>
          <a:xfrm>
            <a:off x="4633913" y="4149725"/>
            <a:ext cx="3995737" cy="574675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 2018</a:t>
            </a:r>
          </a:p>
        </p:txBody>
      </p:sp>
      <p:pic>
        <p:nvPicPr>
          <p:cNvPr id="2052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652963"/>
            <a:ext cx="752475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3" descr="C:\Users\User\Desktop\положения\положение по спорту\картинки\hello_html_f23e04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538"/>
            <a:ext cx="16192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9" y="1988840"/>
            <a:ext cx="576063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ОЛИМПИЙСКАЯ 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МОЗГОБОЙНЯ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402" y="2924944"/>
            <a:ext cx="2554937" cy="2579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0" y="1989138"/>
            <a:ext cx="914400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4000"/>
              <a:t>1.Назовите город в России, в котором прошли Зимние Олимпийские игры в 2014 году?</a:t>
            </a:r>
          </a:p>
          <a:p>
            <a:pPr algn="ctr" eaLnBrk="1" hangingPunct="1"/>
            <a:endParaRPr lang="ru-RU" altLang="ru-RU" sz="4000"/>
          </a:p>
          <a:p>
            <a:pPr algn="ctr" eaLnBrk="1" hangingPunct="1"/>
            <a:r>
              <a:rPr lang="ru-RU" altLang="ru-RU" sz="4000"/>
              <a:t>(Сочи, Москва, Пермь)</a:t>
            </a:r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0" y="1989138"/>
            <a:ext cx="91440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4000" dirty="0"/>
              <a:t>2.Символ Олимпийских игр, символизирующий объединение пяти частей света в Олимпийском движении?</a:t>
            </a:r>
          </a:p>
          <a:p>
            <a:pPr algn="ctr" eaLnBrk="1" hangingPunct="1"/>
            <a:endParaRPr lang="ru-RU" altLang="ru-RU" sz="4000" dirty="0"/>
          </a:p>
          <a:p>
            <a:pPr algn="ctr" eaLnBrk="1" hangingPunct="1"/>
            <a:r>
              <a:rPr lang="ru-RU" altLang="ru-RU" sz="4000" dirty="0"/>
              <a:t>(Квадраты, Кольца, Овалы)</a:t>
            </a:r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Прямоугольник 1"/>
          <p:cNvSpPr>
            <a:spLocks noChangeArrowheads="1"/>
          </p:cNvSpPr>
          <p:nvPr/>
        </p:nvSpPr>
        <p:spPr bwMode="auto">
          <a:xfrm>
            <a:off x="0" y="1989138"/>
            <a:ext cx="914400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4000"/>
              <a:t>3. Время года, когда проводятся Зимние Олимпийские игры? </a:t>
            </a:r>
          </a:p>
          <a:p>
            <a:pPr algn="just" eaLnBrk="1" hangingPunct="1"/>
            <a:endParaRPr lang="ru-RU" altLang="ru-RU" sz="4000"/>
          </a:p>
          <a:p>
            <a:pPr algn="ctr" eaLnBrk="1" hangingPunct="1"/>
            <a:endParaRPr lang="ru-RU" altLang="ru-RU" sz="4000"/>
          </a:p>
          <a:p>
            <a:pPr algn="ctr" eaLnBrk="1" hangingPunct="1"/>
            <a:r>
              <a:rPr lang="ru-RU" altLang="ru-RU" sz="4000"/>
              <a:t>(Осень, Зима, Весна) </a:t>
            </a:r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Прямоугольник 1"/>
          <p:cNvSpPr>
            <a:spLocks noChangeArrowheads="1"/>
          </p:cNvSpPr>
          <p:nvPr/>
        </p:nvSpPr>
        <p:spPr bwMode="auto">
          <a:xfrm>
            <a:off x="0" y="1989138"/>
            <a:ext cx="9144000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4000"/>
              <a:t>4. Талисман Зимних олимпийских игр в Сочи? </a:t>
            </a:r>
          </a:p>
          <a:p>
            <a:pPr algn="just" eaLnBrk="1" hangingPunct="1"/>
            <a:endParaRPr lang="ru-RU" altLang="ru-RU" sz="4000"/>
          </a:p>
          <a:p>
            <a:pPr algn="ctr" eaLnBrk="1" hangingPunct="1"/>
            <a:endParaRPr lang="ru-RU" altLang="ru-RU" sz="4000"/>
          </a:p>
          <a:p>
            <a:pPr algn="ctr" eaLnBrk="1" hangingPunct="1"/>
            <a:r>
              <a:rPr lang="ru-RU" altLang="ru-RU" sz="4000"/>
              <a:t>(Леопард, Белый Мишка, Зайка)</a:t>
            </a:r>
          </a:p>
          <a:p>
            <a:pPr algn="just" eaLnBrk="1" hangingPunct="1"/>
            <a:r>
              <a:rPr lang="ru-RU" altLang="ru-RU" sz="4400"/>
              <a:t>   </a:t>
            </a:r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Прямоугольник 1"/>
          <p:cNvSpPr>
            <a:spLocks noChangeArrowheads="1"/>
          </p:cNvSpPr>
          <p:nvPr/>
        </p:nvSpPr>
        <p:spPr bwMode="auto">
          <a:xfrm>
            <a:off x="0" y="1989138"/>
            <a:ext cx="91440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4000"/>
              <a:t>5. Зимний олимпийский вид спорта, сочетающий лыжную гонку со стрельбой из винтовки? </a:t>
            </a:r>
          </a:p>
          <a:p>
            <a:pPr algn="ctr" eaLnBrk="1" hangingPunct="1"/>
            <a:endParaRPr lang="ru-RU" altLang="ru-RU" sz="4000"/>
          </a:p>
          <a:p>
            <a:pPr algn="ctr" eaLnBrk="1" hangingPunct="1"/>
            <a:endParaRPr lang="ru-RU" altLang="ru-RU" sz="4000"/>
          </a:p>
          <a:p>
            <a:pPr algn="ctr" eaLnBrk="1" hangingPunct="1"/>
            <a:r>
              <a:rPr lang="ru-RU" altLang="ru-RU" sz="4000"/>
              <a:t>(Биатлон,  фристайл, керлинг)</a:t>
            </a:r>
          </a:p>
          <a:p>
            <a:pPr algn="just" eaLnBrk="1" hangingPunct="1"/>
            <a:r>
              <a:rPr lang="ru-RU" altLang="ru-RU" sz="4400"/>
              <a:t>  </a:t>
            </a:r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Прямоугольник 1"/>
          <p:cNvSpPr>
            <a:spLocks noChangeArrowheads="1"/>
          </p:cNvSpPr>
          <p:nvPr/>
        </p:nvSpPr>
        <p:spPr bwMode="auto">
          <a:xfrm>
            <a:off x="-61913" y="1579563"/>
            <a:ext cx="9144001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3600"/>
              <a:t>6.Командная спортивная игра на льду, заключающаяся в противоборстве двух команд, которые, передавая шайбу клюшками, стремятся забросить еѐ наибольшее количество раз в ворота соперника и не пропустить в свои. </a:t>
            </a:r>
          </a:p>
          <a:p>
            <a:pPr algn="ctr" eaLnBrk="1" hangingPunct="1"/>
            <a:r>
              <a:rPr lang="ru-RU" altLang="ru-RU" sz="3600"/>
              <a:t>(Хоккей, керлинг, фристайл)</a:t>
            </a:r>
          </a:p>
          <a:p>
            <a:pPr algn="just" eaLnBrk="1" hangingPunct="1"/>
            <a:endParaRPr lang="ru-RU" altLang="ru-RU" sz="4400"/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Прямоугольник 1"/>
          <p:cNvSpPr>
            <a:spLocks noChangeArrowheads="1"/>
          </p:cNvSpPr>
          <p:nvPr/>
        </p:nvSpPr>
        <p:spPr bwMode="auto">
          <a:xfrm>
            <a:off x="-61913" y="1579563"/>
            <a:ext cx="9144001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/>
              <a:t>7.Крупнейшие международные комплексные спортивные соревнования, которые проводятся каждые четыре года?</a:t>
            </a:r>
          </a:p>
          <a:p>
            <a:pPr algn="ctr" eaLnBrk="1" hangingPunct="1"/>
            <a:endParaRPr lang="ru-RU" altLang="ru-RU" sz="4000"/>
          </a:p>
          <a:p>
            <a:pPr algn="ctr" eaLnBrk="1" hangingPunct="1"/>
            <a:r>
              <a:rPr lang="ru-RU" altLang="ru-RU" sz="4000"/>
              <a:t>(Олимпийские игры, Чемпионат мира, Всемирные соревнования )</a:t>
            </a:r>
          </a:p>
          <a:p>
            <a:pPr algn="just" eaLnBrk="1" hangingPunct="1"/>
            <a:endParaRPr lang="ru-RU" altLang="ru-RU" sz="4000"/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9144000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4000"/>
              <a:t>8</a:t>
            </a:r>
            <a:r>
              <a:rPr lang="ru-RU" altLang="ru-RU" sz="3600"/>
              <a:t>.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(«дома»). </a:t>
            </a:r>
          </a:p>
          <a:p>
            <a:pPr algn="ctr" eaLnBrk="1" hangingPunct="1"/>
            <a:endParaRPr lang="ru-RU" altLang="ru-RU" sz="3600"/>
          </a:p>
          <a:p>
            <a:pPr algn="ctr" eaLnBrk="1" hangingPunct="1"/>
            <a:r>
              <a:rPr lang="ru-RU" altLang="ru-RU" sz="3600"/>
              <a:t>(керлинг, хоккей, фристайл)</a:t>
            </a:r>
          </a:p>
          <a:p>
            <a:pPr eaLnBrk="1" hangingPunct="1"/>
            <a:r>
              <a:rPr lang="ru-RU" altLang="ru-RU" sz="4000" b="1"/>
              <a:t> </a:t>
            </a:r>
            <a:endParaRPr lang="ru-RU" altLang="ru-RU"/>
          </a:p>
          <a:p>
            <a:pPr algn="ctr" eaLnBrk="1" hangingPunct="1"/>
            <a:endParaRPr lang="ru-RU" altLang="ru-RU" sz="4000"/>
          </a:p>
        </p:txBody>
      </p:sp>
      <p:sp>
        <p:nvSpPr>
          <p:cNvPr id="6" name="WordArt 128"/>
          <p:cNvSpPr>
            <a:spLocks noChangeArrowheads="1" noChangeShapeType="1" noTextEdit="1"/>
          </p:cNvSpPr>
          <p:nvPr/>
        </p:nvSpPr>
        <p:spPr bwMode="auto">
          <a:xfrm>
            <a:off x="215454" y="69269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Прямоугольник 1"/>
          <p:cNvSpPr>
            <a:spLocks noChangeArrowheads="1"/>
          </p:cNvSpPr>
          <p:nvPr/>
        </p:nvSpPr>
        <p:spPr bwMode="auto">
          <a:xfrm>
            <a:off x="179388" y="1584325"/>
            <a:ext cx="9144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1.Назовите город в России, в котором прошли Зимние Олимпийские игры в 2014 году?</a:t>
            </a:r>
          </a:p>
          <a:p>
            <a:pPr algn="ctr" eaLnBrk="1" hangingPunct="1"/>
            <a:endParaRPr lang="ru-RU" altLang="ru-RU" sz="40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59" y="2003581"/>
            <a:ext cx="7712258" cy="350557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487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050" y="4214813"/>
            <a:ext cx="2774950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249" y="1700808"/>
            <a:ext cx="576063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ОЛИМПИЙСКИЙ 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ФЛАГ</a:t>
            </a:r>
          </a:p>
        </p:txBody>
      </p:sp>
      <p:pic>
        <p:nvPicPr>
          <p:cNvPr id="3078" name="Picture 6" descr="ÐÐ°ÑÑÐ¸Ð½ÐºÐ¸ Ð¿Ð¾ Ð·Ð°Ð¿ÑÐ¾ÑÑ Ð¾Ð»Ð¸Ð¼Ð¿Ð¸Ð¹ÑÐºÐ¸Ð¹ ÑÐ»Ð°Ð³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2511425"/>
            <a:ext cx="3697287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Прямоугольник 1"/>
          <p:cNvSpPr>
            <a:spLocks noChangeArrowheads="1"/>
          </p:cNvSpPr>
          <p:nvPr/>
        </p:nvSpPr>
        <p:spPr bwMode="auto">
          <a:xfrm>
            <a:off x="0" y="1768475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2.Символ Олимпийских игр, символизирующий объединение пяти частей света в Олимпийском движении?</a:t>
            </a:r>
          </a:p>
        </p:txBody>
      </p:sp>
      <p:sp>
        <p:nvSpPr>
          <p:cNvPr id="21510" name="Прямоугольник 4"/>
          <p:cNvSpPr>
            <a:spLocks noChangeArrowheads="1"/>
          </p:cNvSpPr>
          <p:nvPr/>
        </p:nvSpPr>
        <p:spPr bwMode="auto">
          <a:xfrm>
            <a:off x="107950" y="2646363"/>
            <a:ext cx="2951163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15000"/>
              </a:lnSpc>
            </a:pPr>
            <a:r>
              <a:rPr lang="ru-RU" altLang="ru-RU" sz="2400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– Европа 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– Африка 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400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– Америка 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400" i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– Азия 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40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– Австралия</a:t>
            </a:r>
            <a:endParaRPr lang="ru-RU" altLang="ru-RU" sz="24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1511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2425700"/>
            <a:ext cx="574675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Прямоугольник 1"/>
          <p:cNvSpPr>
            <a:spLocks noChangeArrowheads="1"/>
          </p:cNvSpPr>
          <p:nvPr/>
        </p:nvSpPr>
        <p:spPr bwMode="auto">
          <a:xfrm>
            <a:off x="755650" y="1520825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3. Время года, когда проводятся Зимние Олимпийские игры? </a:t>
            </a:r>
            <a:endParaRPr lang="ru-RU" altLang="ru-RU" sz="40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13662"/>
            <a:ext cx="5521609" cy="3675578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2535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2375">
            <a:off x="215900" y="2986088"/>
            <a:ext cx="4443413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Прямоугольник 1"/>
          <p:cNvSpPr>
            <a:spLocks noChangeArrowheads="1"/>
          </p:cNvSpPr>
          <p:nvPr/>
        </p:nvSpPr>
        <p:spPr bwMode="auto">
          <a:xfrm>
            <a:off x="230188" y="1549400"/>
            <a:ext cx="6299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4. Талисман Зимних олимпийских игр в Сочи?    </a:t>
            </a:r>
          </a:p>
        </p:txBody>
      </p:sp>
      <p:pic>
        <p:nvPicPr>
          <p:cNvPr id="23558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341438"/>
            <a:ext cx="4540250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Прямоугольник 3"/>
          <p:cNvSpPr>
            <a:spLocks noChangeArrowheads="1"/>
          </p:cNvSpPr>
          <p:nvPr/>
        </p:nvSpPr>
        <p:spPr bwMode="auto">
          <a:xfrm>
            <a:off x="246063" y="2486025"/>
            <a:ext cx="35337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/>
              <a:t>Леопард</a:t>
            </a:r>
          </a:p>
          <a:p>
            <a:pPr algn="ctr" eaLnBrk="1" hangingPunct="1"/>
            <a:r>
              <a:rPr lang="ru-RU" altLang="ru-RU" sz="3600"/>
              <a:t>Зайка</a:t>
            </a:r>
          </a:p>
          <a:p>
            <a:pPr algn="ctr" eaLnBrk="1" hangingPunct="1"/>
            <a:r>
              <a:rPr lang="ru-RU" altLang="ru-RU" sz="3600"/>
              <a:t>Белый Мишка</a:t>
            </a:r>
          </a:p>
          <a:p>
            <a:pPr algn="ctr" eaLnBrk="1" hangingPunct="1"/>
            <a:r>
              <a:rPr lang="ru-RU" altLang="ru-RU" sz="3600"/>
              <a:t> </a:t>
            </a:r>
          </a:p>
        </p:txBody>
      </p:sp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Прямоугольник 1"/>
          <p:cNvSpPr>
            <a:spLocks noChangeArrowheads="1"/>
          </p:cNvSpPr>
          <p:nvPr/>
        </p:nvSpPr>
        <p:spPr bwMode="auto">
          <a:xfrm>
            <a:off x="0" y="1341438"/>
            <a:ext cx="9144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5. Зимний олимпийский вид спорта, сочетающий лыжную гонку со стрельбой из винтовки? </a:t>
            </a:r>
            <a:r>
              <a:rPr lang="ru-RU" altLang="ru-RU" sz="4400"/>
              <a:t>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060848"/>
            <a:ext cx="5688632" cy="3636033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58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15656">
            <a:off x="215900" y="2925763"/>
            <a:ext cx="2646363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Прямоугольник 1"/>
          <p:cNvSpPr>
            <a:spLocks noChangeArrowheads="1"/>
          </p:cNvSpPr>
          <p:nvPr/>
        </p:nvSpPr>
        <p:spPr bwMode="auto">
          <a:xfrm>
            <a:off x="0" y="1352550"/>
            <a:ext cx="9144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6.Командная спортивная игра на льду, заключающаяся в противоборстве двух команд, которые, передавая шайбу клюшками, стремятся забросить ее наибольшее количество раз в ворота соперника и не пропустить в свои.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157807"/>
            <a:ext cx="5978190" cy="3359425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5607" name="Picture 2" descr="ÐÐ°ÑÑÐ¸Ð½ÐºÐ¸ Ð¿Ð¾ Ð·Ð°Ð¿ÑÐ¾ÑÑ ÑÐ¾ÐºÐºÐµÐ¹ ÑÐ»Ð¾Ð²Ð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636838"/>
            <a:ext cx="2500313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15454" y="750095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Прямоугольник 1"/>
          <p:cNvSpPr>
            <a:spLocks noChangeArrowheads="1"/>
          </p:cNvSpPr>
          <p:nvPr/>
        </p:nvSpPr>
        <p:spPr bwMode="auto">
          <a:xfrm>
            <a:off x="-61913" y="1462088"/>
            <a:ext cx="9144001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/>
              <a:t>7.Крупнейшие международные комплексные спортивные соревнования, которые проводятся каждые четыре года?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7" y="2625323"/>
            <a:ext cx="5036418" cy="2824478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4823"/>
            <a:ext cx="4654103" cy="252028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427984" y="1868478"/>
            <a:ext cx="2190343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ЛЕТНИЕ</a:t>
            </a:r>
          </a:p>
          <a:p>
            <a:pPr algn="ctr" eaLnBrk="1" hangingPunct="1">
              <a:defRPr/>
            </a:pP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ОЛИМПИЙСКИЕ</a:t>
            </a:r>
          </a:p>
          <a:p>
            <a:pPr algn="ctr" eaLnBrk="1" hangingPunct="1">
              <a:defRPr/>
            </a:pP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ИГРЫ</a:t>
            </a:r>
          </a:p>
        </p:txBody>
      </p:sp>
      <p:sp>
        <p:nvSpPr>
          <p:cNvPr id="9" name="WordArt 128"/>
          <p:cNvSpPr>
            <a:spLocks noChangeArrowheads="1" noChangeShapeType="1" noTextEdit="1"/>
          </p:cNvSpPr>
          <p:nvPr/>
        </p:nvSpPr>
        <p:spPr bwMode="auto">
          <a:xfrm>
            <a:off x="251520" y="715785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9144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600" dirty="0"/>
              <a:t>8.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724" y="1928660"/>
            <a:ext cx="5625164" cy="373046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7655" name="Picture 2" descr="ÐÐ°ÑÑÐ¸Ð½ÐºÐ¸ Ð¿Ð¾ Ð·Ð°Ð¿ÑÐ¾ÑÑ ÐºÐµÑÐ»Ð¸Ð½Ð³ ÑÐ»Ð¾Ð²Ð¾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492375"/>
            <a:ext cx="26638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15454" y="68886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9" y="1988840"/>
            <a:ext cx="432047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ТЕННИС</a:t>
            </a:r>
          </a:p>
        </p:txBody>
      </p:sp>
      <p:pic>
        <p:nvPicPr>
          <p:cNvPr id="2867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00" y="1760538"/>
            <a:ext cx="2566988" cy="405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5" y="1988840"/>
            <a:ext cx="453650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ЛОВКИЙ ФУТБОЛИСТ</a:t>
            </a:r>
          </a:p>
        </p:txBody>
      </p:sp>
      <p:pic>
        <p:nvPicPr>
          <p:cNvPr id="297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84375"/>
            <a:ext cx="2479675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276872"/>
            <a:ext cx="45365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БАСКЕТБОЛ</a:t>
            </a:r>
          </a:p>
        </p:txBody>
      </p:sp>
      <p:pic>
        <p:nvPicPr>
          <p:cNvPr id="307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2060575"/>
            <a:ext cx="3043237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249" y="1700808"/>
            <a:ext cx="576063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ОЛИМПИЙСКИЙ 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ОГОНЬ</a:t>
            </a:r>
          </a:p>
        </p:txBody>
      </p:sp>
      <p:pic>
        <p:nvPicPr>
          <p:cNvPr id="4102" name="Рисунок 3" descr="C:\Users\User\Desktop\положения\положение по спорту\картинки\hello_html_f23e04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062163"/>
            <a:ext cx="1651000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756592" y="1772816"/>
            <a:ext cx="74888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НАГРАЖДЕНИЕ</a:t>
            </a:r>
          </a:p>
        </p:txBody>
      </p:sp>
      <p:pic>
        <p:nvPicPr>
          <p:cNvPr id="31750" name="Picture 2" descr="ÐÐ°ÑÑÐ¸Ð½ÐºÐ¸ Ð¿Ð¾ Ð·Ð°Ð¿ÑÐ¾ÑÑ ÐºÑÐ±Ð¾Ð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63" y="2659063"/>
            <a:ext cx="21621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844824"/>
            <a:ext cx="8229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ДО НОВЫХ ВСТРЕЧ!</a:t>
            </a:r>
          </a:p>
        </p:txBody>
      </p:sp>
      <p:pic>
        <p:nvPicPr>
          <p:cNvPr id="32774" name="Picture 2" descr="ÐÐ°ÑÑÐ¸Ð½ÐºÐ¸ Ð¿Ð¾ Ð·Ð°Ð¿ÑÐ¾ÑÑ ÑÐ¼Ð°Ð¹Ð»Ð¸Ð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65413"/>
            <a:ext cx="3800475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1520" y="904876"/>
            <a:ext cx="8713092" cy="166052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947" y="1871301"/>
            <a:ext cx="635495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ПРЕДСТАВЛЕНИЕ КОМАНД</a:t>
            </a:r>
          </a:p>
        </p:txBody>
      </p:sp>
      <p:pic>
        <p:nvPicPr>
          <p:cNvPr id="51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3357563"/>
            <a:ext cx="4084637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612120"/>
            <a:ext cx="635495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ПРЕДСТАВЛЕНИЕ 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СУДЕЙ</a:t>
            </a:r>
          </a:p>
        </p:txBody>
      </p:sp>
      <p:pic>
        <p:nvPicPr>
          <p:cNvPr id="17510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5736" y="3347568"/>
            <a:ext cx="6873565" cy="216966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700808"/>
            <a:ext cx="576063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СОБЕРИ ЭМБЛЕМУ</a:t>
            </a:r>
          </a:p>
        </p:txBody>
      </p:sp>
      <p:pic>
        <p:nvPicPr>
          <p:cNvPr id="7174" name="Picture 6" descr="ÐÐ°ÑÑÐ¸Ð½ÐºÐ¸ Ð¿Ð¾ Ð·Ð°Ð¿ÑÐ¾ÑÑ ÑÐµÑÐ½Ð¾Ðµ ÐºÐ¾Ð»ÑÑÐ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789363"/>
            <a:ext cx="1873250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 descr="ÐÐ°ÑÑÐ¸Ð½ÐºÐ¸ Ð¿Ð¾ Ð·Ð°Ð¿ÑÐ¾ÑÑ Ð·ÐµÐ»ÐµÐ½Ð¾Ðµ ÐºÐ¾Ð»ÑÑÐ¾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575" y="2133600"/>
            <a:ext cx="1770063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0" descr="ÐÐ°ÑÑÐ¸Ð½ÐºÐ¸ Ð¿Ð¾ Ð·Ð°Ð¿ÑÐ¾ÑÑ Ð³Ð¾Ð»ÑÐ±Ð¾Ðµ ÐºÐ¾Ð»ÑÑÐ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5" y="4375150"/>
            <a:ext cx="1884363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2" descr="ÐÐ°ÑÑÐ¸Ð½ÐºÐ¸ Ð¿Ð¾ Ð·Ð°Ð¿ÑÐ¾ÑÑ ÐºÑÐ°ÑÐ½Ð¾Ðµ ÐºÐ¾Ð»ÑÑÐ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2292350"/>
            <a:ext cx="163353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4" descr="ÐÐ°ÑÑÐ¸Ð½ÐºÐ¸ Ð¿Ð¾ Ð·Ð°Ð¿ÑÐ¾ÑÑ Ð¶ÐµÐ»ÑÐ¾Ðµ ÐºÐ¾Ð»ÑÑÐ¾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90315">
            <a:off x="7045325" y="4598988"/>
            <a:ext cx="18256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8601" y="1340768"/>
            <a:ext cx="6588224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ЭСТАФЕТА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БЕГ С ПРЕПЯТСТВИЯМИ</a:t>
            </a:r>
          </a:p>
        </p:txBody>
      </p:sp>
      <p:pic>
        <p:nvPicPr>
          <p:cNvPr id="81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3086100"/>
            <a:ext cx="278606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9" y="1988840"/>
            <a:ext cx="432047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ХОККЕЙ С МЯЧОМ</a:t>
            </a:r>
          </a:p>
        </p:txBody>
      </p:sp>
      <p:pic>
        <p:nvPicPr>
          <p:cNvPr id="92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2303463"/>
            <a:ext cx="38163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Рисунок 1" descr="C:\Users\User\Desktop\положения\положение по спорту\картинки\спортивные-ети-5513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589588"/>
            <a:ext cx="65881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1" descr="C:\Users\Samsung\Desktop\спортивное май\3157c690ecc89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26495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9" y="1988840"/>
            <a:ext cx="4320479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ФРИСТАЙЛ НА РОЛИКАХ</a:t>
            </a:r>
          </a:p>
        </p:txBody>
      </p:sp>
      <p:pic>
        <p:nvPicPr>
          <p:cNvPr id="102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198688"/>
            <a:ext cx="326707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128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871378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627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Малые Олимпийские игры</a:t>
            </a:r>
          </a:p>
          <a:p>
            <a:pPr algn="ctr"/>
            <a:r>
              <a:rPr lang="ru-RU" sz="3600" kern="10" dirty="0">
                <a:ln w="19050">
                  <a:solidFill>
                    <a:srgbClr val="92D05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"СИЛЬНЫЕ, СМЕЛЫЕ, ЛОВКИЕ, УМЕЛЫЕ"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10684</TotalTime>
  <Words>771</Words>
  <Application>Microsoft Office PowerPoint</Application>
  <PresentationFormat>Экран (4:3)</PresentationFormat>
  <Paragraphs>131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Diseño predeterminado</vt:lpstr>
      <vt:lpstr>Нижний Новгород 2018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Samsung</cp:lastModifiedBy>
  <cp:revision>751</cp:revision>
  <dcterms:created xsi:type="dcterms:W3CDTF">2010-05-23T14:28:12Z</dcterms:created>
  <dcterms:modified xsi:type="dcterms:W3CDTF">2018-06-25T10:20:49Z</dcterms:modified>
</cp:coreProperties>
</file>