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269" r:id="rId3"/>
    <p:sldId id="270" r:id="rId4"/>
    <p:sldId id="265" r:id="rId5"/>
    <p:sldId id="257" r:id="rId6"/>
    <p:sldId id="274" r:id="rId7"/>
    <p:sldId id="287" r:id="rId8"/>
    <p:sldId id="309" r:id="rId9"/>
    <p:sldId id="258" r:id="rId10"/>
    <p:sldId id="279" r:id="rId11"/>
    <p:sldId id="280" r:id="rId12"/>
    <p:sldId id="296" r:id="rId13"/>
    <p:sldId id="262" r:id="rId14"/>
    <p:sldId id="291" r:id="rId15"/>
    <p:sldId id="261" r:id="rId16"/>
    <p:sldId id="260" r:id="rId17"/>
    <p:sldId id="289" r:id="rId18"/>
    <p:sldId id="259" r:id="rId19"/>
    <p:sldId id="288" r:id="rId20"/>
    <p:sldId id="263" r:id="rId21"/>
    <p:sldId id="297" r:id="rId22"/>
    <p:sldId id="273" r:id="rId23"/>
    <p:sldId id="272" r:id="rId24"/>
    <p:sldId id="286" r:id="rId25"/>
    <p:sldId id="264" r:id="rId26"/>
    <p:sldId id="292" r:id="rId27"/>
    <p:sldId id="294" r:id="rId28"/>
    <p:sldId id="293" r:id="rId29"/>
    <p:sldId id="271" r:id="rId30"/>
    <p:sldId id="298" r:id="rId31"/>
    <p:sldId id="300" r:id="rId32"/>
    <p:sldId id="302" r:id="rId33"/>
    <p:sldId id="305" r:id="rId34"/>
    <p:sldId id="266" r:id="rId35"/>
    <p:sldId id="267" r:id="rId36"/>
    <p:sldId id="299" r:id="rId37"/>
    <p:sldId id="295" r:id="rId38"/>
    <p:sldId id="303" r:id="rId39"/>
    <p:sldId id="304" r:id="rId40"/>
    <p:sldId id="310" r:id="rId41"/>
    <p:sldId id="306" r:id="rId42"/>
    <p:sldId id="275" r:id="rId43"/>
    <p:sldId id="276" r:id="rId44"/>
    <p:sldId id="277" r:id="rId45"/>
    <p:sldId id="278" r:id="rId46"/>
    <p:sldId id="281" r:id="rId47"/>
    <p:sldId id="282" r:id="rId48"/>
    <p:sldId id="283" r:id="rId49"/>
    <p:sldId id="307" r:id="rId50"/>
    <p:sldId id="284" r:id="rId51"/>
    <p:sldId id="308" r:id="rId5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18B"/>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autoAdjust="0"/>
    <p:restoredTop sz="94660"/>
  </p:normalViewPr>
  <p:slideViewPr>
    <p:cSldViewPr>
      <p:cViewPr varScale="1">
        <p:scale>
          <a:sx n="74" d="100"/>
          <a:sy n="74" d="100"/>
        </p:scale>
        <p:origin x="-104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89CCC21C-1EA2-4C02-B97F-9A16DF37A079}" type="datetimeFigureOut">
              <a:rPr lang="ru-RU"/>
              <a:pPr>
                <a:defRPr/>
              </a:pPr>
              <a:t>03.11.2013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E88E5363-B08D-4012-9B3E-A64EE0D838F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noTextEdit="1"/>
          </p:cNvSpPr>
          <p:nvPr>
            <p:ph type="sldImg"/>
          </p:nvPr>
        </p:nvSpPr>
        <p:spPr bwMode="auto">
          <a:noFill/>
          <a:ln>
            <a:solidFill>
              <a:srgbClr val="000000"/>
            </a:solidFill>
            <a:miter lim="800000"/>
            <a:headEnd/>
            <a:tailEnd/>
          </a:ln>
        </p:spPr>
      </p:sp>
      <p:sp>
        <p:nvSpPr>
          <p:cNvPr id="5325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53252"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63B7B2-4DF5-4884-AF56-E9B58C53614F}" type="slidenum">
              <a:rPr lang="ru-RU" smtClean="0">
                <a:latin typeface="Arial" pitchFamily="34" charset="0"/>
                <a:cs typeface="Arial" pitchFamily="34" charset="0"/>
              </a:rPr>
              <a:pPr/>
              <a:t>1</a:t>
            </a:fld>
            <a:endParaRPr lang="ru-RU"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Образ слайда 1"/>
          <p:cNvSpPr>
            <a:spLocks noGrp="1" noRot="1" noChangeAspect="1" noTextEdit="1"/>
          </p:cNvSpPr>
          <p:nvPr>
            <p:ph type="sldImg"/>
          </p:nvPr>
        </p:nvSpPr>
        <p:spPr bwMode="auto">
          <a:noFill/>
          <a:ln>
            <a:solidFill>
              <a:srgbClr val="000000"/>
            </a:solidFill>
            <a:miter lim="800000"/>
            <a:headEnd/>
            <a:tailEnd/>
          </a:ln>
        </p:spPr>
      </p:sp>
      <p:sp>
        <p:nvSpPr>
          <p:cNvPr id="5427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5427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9930BA1-2C56-400E-82B4-EF1D3C298C46}" type="slidenum">
              <a:rPr lang="ru-RU" smtClean="0">
                <a:latin typeface="Arial" pitchFamily="34" charset="0"/>
                <a:cs typeface="Arial" pitchFamily="34" charset="0"/>
              </a:rPr>
              <a:pPr/>
              <a:t>10</a:t>
            </a:fld>
            <a:endParaRPr lang="ru-RU"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Образ слайда 1"/>
          <p:cNvSpPr>
            <a:spLocks noGrp="1" noRot="1" noChangeAspect="1" noTextEdit="1"/>
          </p:cNvSpPr>
          <p:nvPr>
            <p:ph type="sldImg"/>
          </p:nvPr>
        </p:nvSpPr>
        <p:spPr bwMode="auto">
          <a:noFill/>
          <a:ln>
            <a:solidFill>
              <a:srgbClr val="000000"/>
            </a:solidFill>
            <a:miter lim="800000"/>
            <a:headEnd/>
            <a:tailEnd/>
          </a:ln>
        </p:spPr>
      </p:sp>
      <p:sp>
        <p:nvSpPr>
          <p:cNvPr id="5529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5530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92A53D-92CF-4E41-B233-2A2E591073C3}" type="slidenum">
              <a:rPr lang="ru-RU" smtClean="0">
                <a:latin typeface="Arial" pitchFamily="34" charset="0"/>
                <a:cs typeface="Arial" pitchFamily="34" charset="0"/>
              </a:rPr>
              <a:pPr/>
              <a:t>26</a:t>
            </a:fld>
            <a:endParaRPr lang="ru-RU"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Образ слайда 1"/>
          <p:cNvSpPr>
            <a:spLocks noGrp="1" noRot="1" noChangeAspect="1" noTextEdit="1"/>
          </p:cNvSpPr>
          <p:nvPr>
            <p:ph type="sldImg"/>
          </p:nvPr>
        </p:nvSpPr>
        <p:spPr bwMode="auto">
          <a:noFill/>
          <a:ln>
            <a:solidFill>
              <a:srgbClr val="000000"/>
            </a:solidFill>
            <a:miter lim="800000"/>
            <a:headEnd/>
            <a:tailEnd/>
          </a:ln>
        </p:spPr>
      </p:sp>
      <p:sp>
        <p:nvSpPr>
          <p:cNvPr id="5632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56324"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EF0C6C-6EF7-4C3E-8C3B-32669296ED86}" type="slidenum">
              <a:rPr lang="ru-RU" smtClean="0">
                <a:latin typeface="Arial" pitchFamily="34" charset="0"/>
                <a:cs typeface="Arial" pitchFamily="34" charset="0"/>
              </a:rPr>
              <a:pPr/>
              <a:t>29</a:t>
            </a:fld>
            <a:endParaRPr lang="ru-RU"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9F519DE-91C8-4AB2-A4EC-29B5F9C6B42C}" type="datetimeFigureOut">
              <a:rPr lang="ru-RU"/>
              <a:pPr>
                <a:defRPr/>
              </a:pPr>
              <a:t>03.11.2013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FFAE5D2-A3AF-4A59-A75D-662B7DDDBE5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A9599FE-9508-4491-8383-2DD663D681BC}" type="datetimeFigureOut">
              <a:rPr lang="ru-RU"/>
              <a:pPr>
                <a:defRPr/>
              </a:pPr>
              <a:t>03.11.2013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A74F9B9-50E3-4797-9FBC-023C503395B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56D5527-5268-4B04-A1C8-E3D14DB72765}" type="datetimeFigureOut">
              <a:rPr lang="ru-RU"/>
              <a:pPr>
                <a:defRPr/>
              </a:pPr>
              <a:t>03.11.2013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8BCB04F-077B-4E11-A039-CA53FAA56DC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E77E921-B2A0-46B3-9E95-B300CF38EDBA}" type="datetimeFigureOut">
              <a:rPr lang="ru-RU"/>
              <a:pPr>
                <a:defRPr/>
              </a:pPr>
              <a:t>03.11.2013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5E4E999-DD61-455F-9CD6-935D25ECBE4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F4E6556-3E08-48AE-8CBC-5F093566E46E}" type="datetimeFigureOut">
              <a:rPr lang="ru-RU"/>
              <a:pPr>
                <a:defRPr/>
              </a:pPr>
              <a:t>03.11.2013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C4E149-291A-4736-8A12-3C11FF4625B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3E3B86F3-7621-4388-BE77-833CA29CD143}" type="datetimeFigureOut">
              <a:rPr lang="ru-RU"/>
              <a:pPr>
                <a:defRPr/>
              </a:pPr>
              <a:t>03.11.2013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BB0A959-10E4-4870-BB26-5B83368517D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121E8DC-4B54-4B56-9D6E-B80143C12FCA}" type="datetimeFigureOut">
              <a:rPr lang="ru-RU"/>
              <a:pPr>
                <a:defRPr/>
              </a:pPr>
              <a:t>03.11.2013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F501DC0-7643-439B-BACE-6FBF5CDC164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43523B1-31F5-42EF-B61A-8CF23501680A}" type="datetimeFigureOut">
              <a:rPr lang="ru-RU"/>
              <a:pPr>
                <a:defRPr/>
              </a:pPr>
              <a:t>03.11.2013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270187A-BF40-41EB-BDCF-30D82807608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92BD472-6853-47B7-8E1B-05F283E9B318}" type="datetimeFigureOut">
              <a:rPr lang="ru-RU"/>
              <a:pPr>
                <a:defRPr/>
              </a:pPr>
              <a:t>03.11.2013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E235993B-29A4-46DE-BADD-4A692AD4BD7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59B431D-26AD-4B00-8CD8-6FFC3249323E}" type="datetimeFigureOut">
              <a:rPr lang="ru-RU"/>
              <a:pPr>
                <a:defRPr/>
              </a:pPr>
              <a:t>03.11.2013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05C3FFF-4169-408D-A7D6-B357BB89BD5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3867A7A-8677-4FEC-94B8-D84FDFB65314}" type="datetimeFigureOut">
              <a:rPr lang="ru-RU"/>
              <a:pPr>
                <a:defRPr/>
              </a:pPr>
              <a:t>03.11.2013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31AA92F-90BA-4D27-AEDA-D46743406AC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BA73B20-2F29-46EF-BD3C-7312FC3541D1}" type="datetimeFigureOut">
              <a:rPr lang="ru-RU"/>
              <a:pPr>
                <a:defRPr/>
              </a:pPr>
              <a:t>03.11.2013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26936E9-A261-4C2F-8B1A-9B50E8308CE9}" type="slidenum">
              <a:rPr lang="ru-RU"/>
              <a:pPr>
                <a:defRPr/>
              </a:pPr>
              <a:t>‹#›</a:t>
            </a:fld>
            <a:endParaRPr lang="ru-RU"/>
          </a:p>
        </p:txBody>
      </p:sp>
      <p:sp>
        <p:nvSpPr>
          <p:cNvPr id="25601" name="Rectangle 1"/>
          <p:cNvSpPr>
            <a:spLocks noChangeArrowheads="1"/>
          </p:cNvSpPr>
          <p:nvPr/>
        </p:nvSpPr>
        <p:spPr bwMode="auto">
          <a:xfrm>
            <a:off x="0" y="6642100"/>
            <a:ext cx="1246188" cy="215900"/>
          </a:xfrm>
          <a:prstGeom prst="rect">
            <a:avLst/>
          </a:prstGeom>
          <a:noFill/>
          <a:ln w="9525">
            <a:noFill/>
            <a:miter lim="800000"/>
            <a:headEnd/>
            <a:tailEnd/>
          </a:ln>
          <a:effectLst/>
        </p:spPr>
        <p:txBody>
          <a:bodyPr wrap="none" anchor="ctr">
            <a:spAutoFit/>
          </a:bodyPr>
          <a:lstStyle/>
          <a:p>
            <a:pPr>
              <a:defRPr/>
            </a:pPr>
            <a:r>
              <a:rPr lang="en-US" sz="800" dirty="0">
                <a:solidFill>
                  <a:schemeClr val="tx1">
                    <a:lumMod val="75000"/>
                    <a:lumOff val="25000"/>
                  </a:schemeClr>
                </a:solidFill>
                <a:ea typeface="Calibri" pitchFamily="34" charset="0"/>
                <a:cs typeface="Times New Roman" pitchFamily="18" charset="0"/>
              </a:rPr>
              <a:t>FokinaLida.75@mail.ru</a:t>
            </a:r>
            <a:endParaRPr lang="en-US" sz="800" dirty="0">
              <a:solidFill>
                <a:schemeClr val="tx1">
                  <a:lumMod val="75000"/>
                  <a:lumOff val="25000"/>
                </a:schemeClr>
              </a:solidFill>
            </a:endParaRPr>
          </a:p>
        </p:txBody>
      </p:sp>
      <p:sp>
        <p:nvSpPr>
          <p:cNvPr id="8" name="Прямоугольник 7"/>
          <p:cNvSpPr/>
          <p:nvPr/>
        </p:nvSpPr>
        <p:spPr>
          <a:xfrm>
            <a:off x="179512" y="260648"/>
            <a:ext cx="936104" cy="936104"/>
          </a:xfrm>
          <a:prstGeom prst="rect">
            <a:avLst/>
          </a:prstGeom>
          <a:solidFill>
            <a:srgbClr val="FFE18B"/>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Прямоугольник 8"/>
          <p:cNvSpPr/>
          <p:nvPr/>
        </p:nvSpPr>
        <p:spPr>
          <a:xfrm>
            <a:off x="179512" y="1340768"/>
            <a:ext cx="936104" cy="936104"/>
          </a:xfrm>
          <a:prstGeom prst="rect">
            <a:avLst/>
          </a:prstGeom>
          <a:solidFill>
            <a:srgbClr val="FFE18B"/>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Прямоугольник 9"/>
          <p:cNvSpPr/>
          <p:nvPr/>
        </p:nvSpPr>
        <p:spPr>
          <a:xfrm>
            <a:off x="179512" y="2420888"/>
            <a:ext cx="936104" cy="936104"/>
          </a:xfrm>
          <a:prstGeom prst="rect">
            <a:avLst/>
          </a:prstGeom>
          <a:solidFill>
            <a:srgbClr val="FFE18B"/>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Прямоугольник 10"/>
          <p:cNvSpPr/>
          <p:nvPr/>
        </p:nvSpPr>
        <p:spPr>
          <a:xfrm>
            <a:off x="179512" y="3501008"/>
            <a:ext cx="936104" cy="936104"/>
          </a:xfrm>
          <a:prstGeom prst="rect">
            <a:avLst/>
          </a:prstGeom>
          <a:solidFill>
            <a:srgbClr val="FFE18B"/>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Прямоугольник 11"/>
          <p:cNvSpPr/>
          <p:nvPr/>
        </p:nvSpPr>
        <p:spPr>
          <a:xfrm>
            <a:off x="179512" y="4581128"/>
            <a:ext cx="936104" cy="936104"/>
          </a:xfrm>
          <a:prstGeom prst="rect">
            <a:avLst/>
          </a:prstGeom>
          <a:solidFill>
            <a:srgbClr val="FFE18B"/>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Прямоугольник 12"/>
          <p:cNvSpPr/>
          <p:nvPr/>
        </p:nvSpPr>
        <p:spPr>
          <a:xfrm>
            <a:off x="179512" y="5661248"/>
            <a:ext cx="936104" cy="936104"/>
          </a:xfrm>
          <a:prstGeom prst="rect">
            <a:avLst/>
          </a:prstGeom>
          <a:solidFill>
            <a:srgbClr val="FFE18B"/>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Прямоугольник 13"/>
          <p:cNvSpPr/>
          <p:nvPr/>
        </p:nvSpPr>
        <p:spPr>
          <a:xfrm>
            <a:off x="1331640" y="260648"/>
            <a:ext cx="7560840" cy="6336704"/>
          </a:xfrm>
          <a:prstGeom prst="rect">
            <a:avLst/>
          </a:prstGeom>
          <a:solidFill>
            <a:srgbClr val="FFE18B"/>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1044;&#1080;&#1089;&#1082;&#1086;&#1090;&#1077;&#1082;&#1072;%2080-90&#1093;.%20&#1052;&#1072;&#1096;&#1080;&#1085;&#1072;%20&#1042;&#1088;&#1077;&#1084;&#1077;&#1085;&#1080;%20-%20&#1052;&#1072;&#1088;&#1080;&#1086;&#1085;&#1077;&#1090;&#1082;&#1080;.mp3"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 Target="slide9.xml"/><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 Target="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1053;&#1045;&#1041;&#1045;&#1057;&#1053;&#1067;&#1045;%20&#1051;&#1040;&#1057;&#1058;&#1054;&#1063;&#1050;&#1048;.flv"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 Target="slide9.xml"/><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 Target="slide9.xml"/><Relationship Id="rId1" Type="http://schemas.openxmlformats.org/officeDocument/2006/relationships/slideLayout" Target="../slideLayouts/slideLayout4.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hyperlink" Target="12&#1089;&#1090;&#1091;&#1083;&#1100;&#1077;&#1074;.wmv" TargetMode="External"/><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 Target="slide9.xml"/><Relationship Id="rId1" Type="http://schemas.openxmlformats.org/officeDocument/2006/relationships/slideLayout" Target="../slideLayouts/slideLayout4.xml"/><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hyperlink" Target="&#1058;&#1086;&#1084;%20&#1057;&#1086;&#1081;&#1077;&#1088;.%20&#1087;&#1086;&#1082;&#1088;&#1072;&#1089;&#1082;&#1072;%20&#1079;&#1072;&#1073;&#1086;&#1088;&#1072;.flv.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 Target="slide9.xml"/><Relationship Id="rId1" Type="http://schemas.openxmlformats.org/officeDocument/2006/relationships/slideLayout" Target="../slideLayouts/slideLayout4.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 Target="slide28.xml"/><Relationship Id="rId1" Type="http://schemas.openxmlformats.org/officeDocument/2006/relationships/slideLayout" Target="../slideLayouts/slideLayout6.xml"/><Relationship Id="rId5" Type="http://schemas.openxmlformats.org/officeDocument/2006/relationships/image" Target="../media/image44.jpeg"/><Relationship Id="rId4" Type="http://schemas.openxmlformats.org/officeDocument/2006/relationships/image" Target="../media/image43.jpeg"/></Relationships>
</file>

<file path=ppt/slides/_rels/slide3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 Target="slide37.xml"/><Relationship Id="rId1" Type="http://schemas.openxmlformats.org/officeDocument/2006/relationships/slideLayout" Target="../slideLayouts/slideLayout4.xml"/><Relationship Id="rId4" Type="http://schemas.openxmlformats.org/officeDocument/2006/relationships/image" Target="../media/image48.jpeg"/></Relationships>
</file>

<file path=ppt/slides/_rels/slide3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slide" Target="slide37.xml"/><Relationship Id="rId1" Type="http://schemas.openxmlformats.org/officeDocument/2006/relationships/slideLayout" Target="../slideLayouts/slideLayout4.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slide" Target="slide37.xml"/><Relationship Id="rId1" Type="http://schemas.openxmlformats.org/officeDocument/2006/relationships/slideLayout" Target="../slideLayouts/slideLayout4.xml"/><Relationship Id="rId4" Type="http://schemas.openxmlformats.org/officeDocument/2006/relationships/image" Target="../media/image52.jpeg"/></Relationships>
</file>

<file path=ppt/slides/_rels/slide37.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53.jpeg"/><Relationship Id="rId1" Type="http://schemas.openxmlformats.org/officeDocument/2006/relationships/slideLayout" Target="../slideLayouts/slideLayout6.xml"/><Relationship Id="rId5" Type="http://schemas.openxmlformats.org/officeDocument/2006/relationships/slide" Target="slide36.xml"/><Relationship Id="rId4" Type="http://schemas.openxmlformats.org/officeDocument/2006/relationships/slide" Target="slide35.xml"/></Relationships>
</file>

<file path=ppt/slides/_rels/slide38.xml.rels><?xml version="1.0" encoding="UTF-8" standalone="yes"?>
<Relationships xmlns="http://schemas.openxmlformats.org/package/2006/relationships"><Relationship Id="rId2" Type="http://schemas.openxmlformats.org/officeDocument/2006/relationships/slide" Target="slide4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hyperlink" Target="natasha_korolyova_-_po_nitochke_(zvukoff.ru).mp3"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slide" Target="slide5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hyperlink" Target="http://free-psycho.ru/printsipy-manipulyatsij/psikhologicheskie-manipulyatsii/" TargetMode="Externa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slide" Target="slide38.xml"/><Relationship Id="rId1" Type="http://schemas.openxmlformats.org/officeDocument/2006/relationships/slideLayout" Target="../slideLayouts/slideLayout4.xml"/><Relationship Id="rId4" Type="http://schemas.openxmlformats.org/officeDocument/2006/relationships/image" Target="../media/image64.jpeg"/></Relationships>
</file>

<file path=ppt/slides/_rels/slide51.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1042;&#1080;&#1086;&#1083;&#1072;1.wmv" TargetMode="Externa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1074;&#1080;&#1086;&#1083;&#1072;2.wmv"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slide" Target="slide13.xml"/><Relationship Id="rId7" Type="http://schemas.openxmlformats.org/officeDocument/2006/relationships/slide" Target="slide20.xml"/><Relationship Id="rId2" Type="http://schemas.openxmlformats.org/officeDocument/2006/relationships/slide" Target="slide10.xml"/><Relationship Id="rId1" Type="http://schemas.openxmlformats.org/officeDocument/2006/relationships/slideLayout" Target="../slideLayouts/slideLayout4.xml"/><Relationship Id="rId6" Type="http://schemas.openxmlformats.org/officeDocument/2006/relationships/slide" Target="slide18.xml"/><Relationship Id="rId5" Type="http://schemas.openxmlformats.org/officeDocument/2006/relationships/slide" Target="slide16.xml"/><Relationship Id="rId4" Type="http://schemas.openxmlformats.org/officeDocument/2006/relationships/slide" Target="slide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a:xfrm>
            <a:off x="1476375" y="549275"/>
            <a:ext cx="6981825" cy="4175125"/>
          </a:xfrm>
        </p:spPr>
        <p:txBody>
          <a:bodyPr/>
          <a:lstStyle/>
          <a:p>
            <a:pPr eaLnBrk="1" hangingPunct="1">
              <a:defRPr/>
            </a:pPr>
            <a:r>
              <a:rPr lang="ru-RU" sz="6000" b="1" dirty="0" smtClean="0">
                <a:solidFill>
                  <a:schemeClr val="accent2">
                    <a:lumMod val="50000"/>
                  </a:schemeClr>
                </a:solidFill>
                <a:latin typeface="Times New Roman" pitchFamily="18" charset="0"/>
                <a:cs typeface="Times New Roman" pitchFamily="18" charset="0"/>
              </a:rPr>
              <a:t>ОСТОРОЖНО, МАНИПУЛЯЦИЯ!</a:t>
            </a:r>
          </a:p>
        </p:txBody>
      </p:sp>
      <p:sp>
        <p:nvSpPr>
          <p:cNvPr id="3" name="Подзаголовок 2"/>
          <p:cNvSpPr>
            <a:spLocks noGrp="1"/>
          </p:cNvSpPr>
          <p:nvPr>
            <p:ph type="subTitle" idx="1"/>
          </p:nvPr>
        </p:nvSpPr>
        <p:spPr>
          <a:xfrm>
            <a:off x="4211638" y="4005263"/>
            <a:ext cx="4464050" cy="2376487"/>
          </a:xfrm>
        </p:spPr>
        <p:txBody>
          <a:bodyPr rtlCol="0">
            <a:normAutofit/>
          </a:bodyPr>
          <a:lstStyle/>
          <a:p>
            <a:pPr eaLnBrk="1" fontAlgn="auto" hangingPunct="1">
              <a:spcAft>
                <a:spcPts val="0"/>
              </a:spcAft>
              <a:defRPr/>
            </a:pPr>
            <a:r>
              <a:rPr lang="ru-RU" sz="2000" dirty="0" smtClean="0">
                <a:solidFill>
                  <a:schemeClr val="accent2">
                    <a:lumMod val="50000"/>
                  </a:schemeClr>
                </a:solidFill>
                <a:latin typeface="Times New Roman" pitchFamily="18" charset="0"/>
                <a:cs typeface="Times New Roman" pitchFamily="18" charset="0"/>
              </a:rPr>
              <a:t>МАСТЕР-КЛАСС ПРЕПОДАВАТЕЛЕЙ ГБОУ </a:t>
            </a:r>
            <a:r>
              <a:rPr lang="ru-RU" sz="2000" dirty="0" smtClean="0">
                <a:solidFill>
                  <a:schemeClr val="accent2">
                    <a:lumMod val="50000"/>
                  </a:schemeClr>
                </a:solidFill>
                <a:latin typeface="Times New Roman" pitchFamily="18" charset="0"/>
                <a:cs typeface="Times New Roman" pitchFamily="18" charset="0"/>
                <a:hlinkClick r:id="rId3" action="ppaction://hlinkfile"/>
              </a:rPr>
              <a:t>СПО</a:t>
            </a:r>
            <a:endParaRPr lang="ru-RU" sz="2000" dirty="0" smtClean="0">
              <a:solidFill>
                <a:schemeClr val="accent2">
                  <a:lumMod val="50000"/>
                </a:schemeClr>
              </a:solidFill>
              <a:latin typeface="Times New Roman" pitchFamily="18" charset="0"/>
              <a:cs typeface="Times New Roman" pitchFamily="18" charset="0"/>
            </a:endParaRPr>
          </a:p>
          <a:p>
            <a:pPr eaLnBrk="1" fontAlgn="auto" hangingPunct="1">
              <a:spcAft>
                <a:spcPts val="0"/>
              </a:spcAft>
              <a:defRPr/>
            </a:pPr>
            <a:endParaRPr lang="ru-RU" sz="2000" dirty="0" smtClean="0">
              <a:solidFill>
                <a:schemeClr val="accent2">
                  <a:lumMod val="50000"/>
                </a:schemeClr>
              </a:solidFill>
              <a:latin typeface="Times New Roman" pitchFamily="18" charset="0"/>
              <a:cs typeface="Times New Roman" pitchFamily="18" charset="0"/>
            </a:endParaRPr>
          </a:p>
          <a:p>
            <a:pPr eaLnBrk="1" fontAlgn="auto" hangingPunct="1">
              <a:spcAft>
                <a:spcPts val="0"/>
              </a:spcAft>
              <a:buFont typeface="Arial" charset="0"/>
              <a:buNone/>
              <a:defRPr/>
            </a:pPr>
            <a:r>
              <a:rPr lang="ru-RU" sz="2000" dirty="0" smtClean="0">
                <a:solidFill>
                  <a:schemeClr val="accent2">
                    <a:lumMod val="50000"/>
                  </a:schemeClr>
                </a:solidFill>
                <a:latin typeface="Times New Roman" pitchFamily="18" charset="0"/>
                <a:cs typeface="Times New Roman" pitchFamily="18" charset="0"/>
              </a:rPr>
              <a:t>Мещеряковой Елены Николаевны и</a:t>
            </a:r>
          </a:p>
          <a:p>
            <a:pPr eaLnBrk="1" fontAlgn="auto" hangingPunct="1">
              <a:spcAft>
                <a:spcPts val="0"/>
              </a:spcAft>
              <a:defRPr/>
            </a:pPr>
            <a:r>
              <a:rPr lang="ru-RU" sz="2000" dirty="0" smtClean="0">
                <a:solidFill>
                  <a:schemeClr val="accent2">
                    <a:lumMod val="50000"/>
                  </a:schemeClr>
                </a:solidFill>
                <a:latin typeface="Times New Roman" pitchFamily="18" charset="0"/>
                <a:cs typeface="Times New Roman" pitchFamily="18" charset="0"/>
              </a:rPr>
              <a:t>Антоновой Лидии Евгеньевны  </a:t>
            </a:r>
          </a:p>
        </p:txBody>
      </p:sp>
      <p:pic>
        <p:nvPicPr>
          <p:cNvPr id="2052" name="irc_mi" descr="http://t1.gstatic.com/images?q=tbn:ANd9GcQ77jFroY58DjBbJB2SOb9565VJPaT3Rh46V69lOwdpzghUfg4I"/>
          <p:cNvPicPr>
            <a:picLocks noChangeAspect="1" noChangeArrowheads="1"/>
          </p:cNvPicPr>
          <p:nvPr/>
        </p:nvPicPr>
        <p:blipFill>
          <a:blip r:embed="rId4" cstate="print"/>
          <a:srcRect/>
          <a:stretch>
            <a:fillRect/>
          </a:stretch>
        </p:blipFill>
        <p:spPr bwMode="auto">
          <a:xfrm>
            <a:off x="1692275" y="4076700"/>
            <a:ext cx="2617788" cy="187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354887" cy="2217737"/>
          </a:xfrm>
        </p:spPr>
        <p:txBody>
          <a:bodyPr/>
          <a:lstStyle/>
          <a:p>
            <a:pPr eaLnBrk="1" hangingPunct="1">
              <a:defRPr/>
            </a:pPr>
            <a:r>
              <a:rPr lang="ru-RU" dirty="0" smtClean="0">
                <a:solidFill>
                  <a:schemeClr val="accent2">
                    <a:lumMod val="50000"/>
                  </a:schemeClr>
                </a:solidFill>
                <a:latin typeface="Times New Roman" pitchFamily="18" charset="0"/>
                <a:cs typeface="Times New Roman" pitchFamily="18" charset="0"/>
              </a:rPr>
              <a:t>Принцип последовательности</a:t>
            </a:r>
            <a:br>
              <a:rPr lang="ru-RU" dirty="0" smtClean="0">
                <a:solidFill>
                  <a:schemeClr val="accent2">
                    <a:lumMod val="50000"/>
                  </a:schemeClr>
                </a:solidFill>
                <a:latin typeface="Times New Roman" pitchFamily="18" charset="0"/>
                <a:cs typeface="Times New Roman" pitchFamily="18" charset="0"/>
              </a:rPr>
            </a:br>
            <a:endParaRPr lang="ru-RU" dirty="0"/>
          </a:p>
        </p:txBody>
      </p:sp>
      <p:sp>
        <p:nvSpPr>
          <p:cNvPr id="10243" name="Содержимое 3"/>
          <p:cNvSpPr>
            <a:spLocks noGrp="1"/>
          </p:cNvSpPr>
          <p:nvPr>
            <p:ph sz="half" idx="2"/>
          </p:nvPr>
        </p:nvSpPr>
        <p:spPr>
          <a:xfrm>
            <a:off x="4572000" y="1628775"/>
            <a:ext cx="4176713" cy="4608513"/>
          </a:xfrm>
        </p:spPr>
        <p:txBody>
          <a:bodyPr/>
          <a:lstStyle/>
          <a:p>
            <a:pPr eaLnBrk="1" hangingPunct="1">
              <a:buFont typeface="Arial" pitchFamily="34" charset="0"/>
              <a:buNone/>
            </a:pPr>
            <a:r>
              <a:rPr lang="ru-RU" sz="2000" smtClean="0">
                <a:latin typeface="Times New Roman" pitchFamily="18" charset="0"/>
                <a:cs typeface="Times New Roman" pitchFamily="18" charset="0"/>
              </a:rPr>
              <a:t>Одобряемая обществом модель</a:t>
            </a:r>
          </a:p>
          <a:p>
            <a:pPr eaLnBrk="1" hangingPunct="1">
              <a:buFont typeface="Arial" pitchFamily="34" charset="0"/>
              <a:buNone/>
            </a:pPr>
            <a:r>
              <a:rPr lang="ru-RU" sz="2000" smtClean="0">
                <a:latin typeface="Times New Roman" pitchFamily="18" charset="0"/>
                <a:cs typeface="Times New Roman" pitchFamily="18" charset="0"/>
              </a:rPr>
              <a:t>поведения предписывает</a:t>
            </a:r>
          </a:p>
          <a:p>
            <a:pPr eaLnBrk="1" hangingPunct="1">
              <a:buFont typeface="Arial" pitchFamily="34" charset="0"/>
              <a:buNone/>
            </a:pPr>
            <a:r>
              <a:rPr lang="ru-RU" sz="2000" smtClean="0">
                <a:latin typeface="Times New Roman" pitchFamily="18" charset="0"/>
                <a:cs typeface="Times New Roman" pitchFamily="18" charset="0"/>
              </a:rPr>
              <a:t>взрослому человеку быть</a:t>
            </a:r>
          </a:p>
          <a:p>
            <a:pPr eaLnBrk="1" hangingPunct="1">
              <a:buFont typeface="Arial" pitchFamily="34" charset="0"/>
              <a:buNone/>
            </a:pPr>
            <a:r>
              <a:rPr lang="ru-RU" sz="2000" smtClean="0">
                <a:latin typeface="Times New Roman" pitchFamily="18" charset="0"/>
                <a:cs typeface="Times New Roman" pitchFamily="18" charset="0"/>
              </a:rPr>
              <a:t>основательным, ответственным,</a:t>
            </a:r>
          </a:p>
          <a:p>
            <a:pPr eaLnBrk="1" hangingPunct="1">
              <a:buFont typeface="Arial" pitchFamily="34" charset="0"/>
              <a:buNone/>
            </a:pPr>
            <a:r>
              <a:rPr lang="ru-RU" sz="2000" smtClean="0">
                <a:latin typeface="Times New Roman" pitchFamily="18" charset="0"/>
                <a:cs typeface="Times New Roman" pitchFamily="18" charset="0"/>
              </a:rPr>
              <a:t>предсказуемым в своих</a:t>
            </a:r>
          </a:p>
          <a:p>
            <a:pPr eaLnBrk="1" hangingPunct="1">
              <a:buFont typeface="Arial" pitchFamily="34" charset="0"/>
              <a:buNone/>
            </a:pPr>
            <a:r>
              <a:rPr lang="ru-RU" sz="2000" smtClean="0">
                <a:latin typeface="Times New Roman" pitchFamily="18" charset="0"/>
                <a:cs typeface="Times New Roman" pitchFamily="18" charset="0"/>
              </a:rPr>
              <a:t>поступках. Желание человека</a:t>
            </a:r>
          </a:p>
          <a:p>
            <a:pPr eaLnBrk="1" hangingPunct="1">
              <a:buFont typeface="Arial" pitchFamily="34" charset="0"/>
              <a:buNone/>
            </a:pPr>
            <a:r>
              <a:rPr lang="ru-RU" sz="2000" smtClean="0">
                <a:latin typeface="Times New Roman" pitchFamily="18" charset="0"/>
                <a:cs typeface="Times New Roman" pitchFamily="18" charset="0"/>
              </a:rPr>
              <a:t>во всём быть или выглядеть</a:t>
            </a:r>
          </a:p>
          <a:p>
            <a:pPr eaLnBrk="1" hangingPunct="1">
              <a:buFont typeface="Arial" pitchFamily="34" charset="0"/>
              <a:buNone/>
            </a:pPr>
            <a:r>
              <a:rPr lang="ru-RU" sz="2000" smtClean="0">
                <a:latin typeface="Times New Roman" pitchFamily="18" charset="0"/>
                <a:cs typeface="Times New Roman" pitchFamily="18" charset="0"/>
              </a:rPr>
              <a:t>в чужих глазах последовательным</a:t>
            </a:r>
          </a:p>
          <a:p>
            <a:pPr eaLnBrk="1" hangingPunct="1">
              <a:buFont typeface="Arial" pitchFamily="34" charset="0"/>
              <a:buNone/>
            </a:pPr>
            <a:r>
              <a:rPr lang="ru-RU" sz="2000" smtClean="0">
                <a:latin typeface="Times New Roman" pitchFamily="18" charset="0"/>
                <a:cs typeface="Times New Roman" pitchFamily="18" charset="0"/>
              </a:rPr>
              <a:t>нередко заставляет его выполнять</a:t>
            </a:r>
          </a:p>
          <a:p>
            <a:pPr eaLnBrk="1" hangingPunct="1">
              <a:buFont typeface="Arial" pitchFamily="34" charset="0"/>
              <a:buNone/>
            </a:pPr>
            <a:r>
              <a:rPr lang="ru-RU" sz="2000" smtClean="0">
                <a:latin typeface="Times New Roman" pitchFamily="18" charset="0"/>
                <a:cs typeface="Times New Roman" pitchFamily="18" charset="0"/>
              </a:rPr>
              <a:t>взятые на себя обязательства, даже</a:t>
            </a:r>
          </a:p>
          <a:p>
            <a:pPr eaLnBrk="1" hangingPunct="1">
              <a:buFont typeface="Arial" pitchFamily="34" charset="0"/>
              <a:buNone/>
            </a:pPr>
            <a:r>
              <a:rPr lang="ru-RU" sz="2000" smtClean="0">
                <a:latin typeface="Times New Roman" pitchFamily="18" charset="0"/>
                <a:cs typeface="Times New Roman" pitchFamily="18" charset="0"/>
              </a:rPr>
              <a:t>если в его интересах поскорее</a:t>
            </a:r>
          </a:p>
          <a:p>
            <a:pPr eaLnBrk="1" hangingPunct="1">
              <a:buFont typeface="Arial" pitchFamily="34" charset="0"/>
              <a:buNone/>
            </a:pPr>
            <a:r>
              <a:rPr lang="ru-RU" sz="2000" smtClean="0">
                <a:latin typeface="Times New Roman" pitchFamily="18" charset="0"/>
                <a:cs typeface="Times New Roman" pitchFamily="18" charset="0"/>
              </a:rPr>
              <a:t>расторгнуть невыгодный</a:t>
            </a:r>
          </a:p>
          <a:p>
            <a:pPr eaLnBrk="1" hangingPunct="1">
              <a:buFont typeface="Arial" pitchFamily="34" charset="0"/>
              <a:buNone/>
            </a:pPr>
            <a:r>
              <a:rPr lang="ru-RU" sz="2000" smtClean="0">
                <a:latin typeface="Times New Roman" pitchFamily="18" charset="0"/>
                <a:cs typeface="Times New Roman" pitchFamily="18" charset="0"/>
              </a:rPr>
              <a:t>договор. </a:t>
            </a:r>
          </a:p>
        </p:txBody>
      </p:sp>
      <p:pic>
        <p:nvPicPr>
          <p:cNvPr id="10244" name="Picture 2" descr="psikhologicheskiye_manipulyatsii"/>
          <p:cNvPicPr>
            <a:picLocks noChangeAspect="1" noChangeArrowheads="1"/>
          </p:cNvPicPr>
          <p:nvPr/>
        </p:nvPicPr>
        <p:blipFill>
          <a:blip r:embed="rId3" cstate="print"/>
          <a:srcRect/>
          <a:stretch>
            <a:fillRect/>
          </a:stretch>
        </p:blipFill>
        <p:spPr bwMode="auto">
          <a:xfrm>
            <a:off x="1476375" y="3789363"/>
            <a:ext cx="2951163" cy="2200275"/>
          </a:xfrm>
          <a:prstGeom prst="rect">
            <a:avLst/>
          </a:prstGeom>
          <a:noFill/>
          <a:ln w="9525">
            <a:noFill/>
            <a:miter lim="800000"/>
            <a:headEnd/>
            <a:tailEnd/>
          </a:ln>
        </p:spPr>
      </p:pic>
      <p:pic>
        <p:nvPicPr>
          <p:cNvPr id="10245" name="Picture 4" descr="http://t0.gstatic.com/images?q=tbn:ANd9GcTvuIyBIO8UZ4JgKLWKB8s7QIU2OqMdJYfmOqKirtpffgDHvM0D"/>
          <p:cNvPicPr>
            <a:picLocks noChangeAspect="1" noChangeArrowheads="1"/>
          </p:cNvPicPr>
          <p:nvPr/>
        </p:nvPicPr>
        <p:blipFill>
          <a:blip r:embed="rId4" cstate="print"/>
          <a:srcRect/>
          <a:stretch>
            <a:fillRect/>
          </a:stretch>
        </p:blipFill>
        <p:spPr bwMode="auto">
          <a:xfrm>
            <a:off x="1476375" y="1773238"/>
            <a:ext cx="2951163" cy="194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Содержимое 2"/>
          <p:cNvSpPr>
            <a:spLocks noGrp="1"/>
          </p:cNvSpPr>
          <p:nvPr>
            <p:ph sz="half" idx="1"/>
          </p:nvPr>
        </p:nvSpPr>
        <p:spPr>
          <a:xfrm>
            <a:off x="1835150" y="1600200"/>
            <a:ext cx="1296988" cy="1397000"/>
          </a:xfrm>
        </p:spPr>
        <p:txBody>
          <a:bodyPr/>
          <a:lstStyle/>
          <a:p>
            <a:pPr eaLnBrk="1" hangingPunct="1"/>
            <a:endParaRPr lang="ru-RU" sz="800" smtClean="0"/>
          </a:p>
        </p:txBody>
      </p:sp>
      <p:sp>
        <p:nvSpPr>
          <p:cNvPr id="4" name="Содержимое 3"/>
          <p:cNvSpPr>
            <a:spLocks noGrp="1"/>
          </p:cNvSpPr>
          <p:nvPr>
            <p:ph sz="half" idx="2"/>
          </p:nvPr>
        </p:nvSpPr>
        <p:spPr>
          <a:xfrm>
            <a:off x="5508625" y="908050"/>
            <a:ext cx="2886075" cy="5041900"/>
          </a:xfrm>
        </p:spPr>
        <p:txBody>
          <a:bodyPr/>
          <a:lstStyle/>
          <a:p>
            <a:pPr eaLnBrk="1" hangingPunct="1">
              <a:buFont typeface="Arial" charset="0"/>
              <a:buNone/>
              <a:defRPr/>
            </a:pPr>
            <a:r>
              <a:rPr lang="ru-RU" sz="2400" dirty="0" smtClean="0">
                <a:latin typeface="Times New Roman" pitchFamily="18" charset="0"/>
                <a:cs typeface="Times New Roman" pitchFamily="18" charset="0"/>
              </a:rPr>
              <a:t>Стремление быть</a:t>
            </a:r>
          </a:p>
          <a:p>
            <a:pPr eaLnBrk="1" hangingPunct="1">
              <a:buFont typeface="Arial" charset="0"/>
              <a:buNone/>
              <a:defRPr/>
            </a:pPr>
            <a:r>
              <a:rPr lang="ru-RU" sz="2400" dirty="0" smtClean="0">
                <a:latin typeface="Times New Roman" pitchFamily="18" charset="0"/>
                <a:cs typeface="Times New Roman" pitchFamily="18" charset="0"/>
              </a:rPr>
              <a:t>последовательным в</a:t>
            </a:r>
          </a:p>
          <a:p>
            <a:pPr eaLnBrk="1" hangingPunct="1">
              <a:buFont typeface="Arial" charset="0"/>
              <a:buNone/>
              <a:defRPr/>
            </a:pPr>
            <a:r>
              <a:rPr lang="ru-RU" sz="2400" dirty="0" smtClean="0">
                <a:latin typeface="Times New Roman" pitchFamily="18" charset="0"/>
                <a:cs typeface="Times New Roman" pitchFamily="18" charset="0"/>
              </a:rPr>
              <a:t>своих решениях  и</a:t>
            </a:r>
          </a:p>
          <a:p>
            <a:pPr eaLnBrk="1" hangingPunct="1">
              <a:buFont typeface="Arial" charset="0"/>
              <a:buNone/>
              <a:defRPr/>
            </a:pPr>
            <a:r>
              <a:rPr lang="ru-RU" sz="2400" dirty="0" smtClean="0">
                <a:latin typeface="Times New Roman" pitchFamily="18" charset="0"/>
                <a:cs typeface="Times New Roman" pitchFamily="18" charset="0"/>
              </a:rPr>
              <a:t>поступках</a:t>
            </a:r>
          </a:p>
          <a:p>
            <a:pPr eaLnBrk="1" hangingPunct="1">
              <a:buFont typeface="Arial" charset="0"/>
              <a:buNone/>
              <a:defRPr/>
            </a:pPr>
            <a:r>
              <a:rPr lang="ru-RU" sz="2400" dirty="0" smtClean="0">
                <a:latin typeface="Times New Roman" pitchFamily="18" charset="0"/>
                <a:cs typeface="Times New Roman" pitchFamily="18" charset="0"/>
              </a:rPr>
              <a:t>вынуждает</a:t>
            </a:r>
          </a:p>
          <a:p>
            <a:pPr eaLnBrk="1" hangingPunct="1">
              <a:buFont typeface="Arial" charset="0"/>
              <a:buNone/>
              <a:defRPr/>
            </a:pPr>
            <a:r>
              <a:rPr lang="ru-RU" sz="2400" dirty="0" smtClean="0">
                <a:latin typeface="Times New Roman" pitchFamily="18" charset="0"/>
                <a:cs typeface="Times New Roman" pitchFamily="18" charset="0"/>
              </a:rPr>
              <a:t>жертву</a:t>
            </a:r>
          </a:p>
          <a:p>
            <a:pPr eaLnBrk="1" hangingPunct="1">
              <a:buFont typeface="Arial" charset="0"/>
              <a:buNone/>
              <a:defRPr/>
            </a:pPr>
            <a:r>
              <a:rPr lang="ru-RU" sz="2400" dirty="0" smtClean="0">
                <a:latin typeface="Times New Roman" pitchFamily="18" charset="0"/>
                <a:cs typeface="Times New Roman" pitchFamily="18" charset="0"/>
              </a:rPr>
              <a:t>манипуляции</a:t>
            </a:r>
          </a:p>
          <a:p>
            <a:pPr eaLnBrk="1" hangingPunct="1">
              <a:buFont typeface="Arial" charset="0"/>
              <a:buNone/>
              <a:defRPr/>
            </a:pPr>
            <a:r>
              <a:rPr lang="ru-RU" sz="2400" dirty="0" smtClean="0">
                <a:latin typeface="Times New Roman" pitchFamily="18" charset="0"/>
                <a:cs typeface="Times New Roman" pitchFamily="18" charset="0"/>
              </a:rPr>
              <a:t>тащить на себе груз</a:t>
            </a:r>
          </a:p>
          <a:p>
            <a:pPr eaLnBrk="1" hangingPunct="1">
              <a:buFont typeface="Arial" charset="0"/>
              <a:buNone/>
              <a:defRPr/>
            </a:pPr>
            <a:r>
              <a:rPr lang="ru-RU" sz="2400" dirty="0" smtClean="0">
                <a:latin typeface="Times New Roman" pitchFamily="18" charset="0"/>
                <a:cs typeface="Times New Roman" pitchFamily="18" charset="0"/>
              </a:rPr>
              <a:t>ранее опрометчиво</a:t>
            </a:r>
          </a:p>
          <a:p>
            <a:pPr eaLnBrk="1" hangingPunct="1">
              <a:buFont typeface="Arial" charset="0"/>
              <a:buNone/>
              <a:defRPr/>
            </a:pPr>
            <a:r>
              <a:rPr lang="ru-RU" sz="2400" dirty="0" smtClean="0">
                <a:latin typeface="Times New Roman" pitchFamily="18" charset="0"/>
                <a:cs typeface="Times New Roman" pitchFamily="18" charset="0"/>
              </a:rPr>
              <a:t>взятых на себя</a:t>
            </a:r>
          </a:p>
          <a:p>
            <a:pPr eaLnBrk="1" hangingPunct="1">
              <a:buFont typeface="Arial" charset="0"/>
              <a:buNone/>
              <a:defRPr/>
            </a:pPr>
            <a:r>
              <a:rPr lang="ru-RU" sz="2400" dirty="0" smtClean="0">
                <a:latin typeface="Times New Roman" pitchFamily="18" charset="0"/>
                <a:cs typeface="Times New Roman" pitchFamily="18" charset="0"/>
                <a:hlinkClick r:id="rId2" action="ppaction://hlinksldjump"/>
              </a:rPr>
              <a:t>обязательств</a:t>
            </a:r>
            <a:r>
              <a:rPr lang="ru-RU" sz="2400" dirty="0" smtClean="0">
                <a:latin typeface="Times New Roman" pitchFamily="18" charset="0"/>
                <a:cs typeface="Times New Roman" pitchFamily="18" charset="0"/>
              </a:rPr>
              <a:t>.</a:t>
            </a:r>
            <a:endParaRPr lang="ru-RU" sz="2400" dirty="0" smtClean="0">
              <a:solidFill>
                <a:schemeClr val="accent2">
                  <a:lumMod val="50000"/>
                </a:schemeClr>
              </a:solidFill>
              <a:latin typeface="Times New Roman" pitchFamily="18" charset="0"/>
              <a:cs typeface="Times New Roman" pitchFamily="18" charset="0"/>
            </a:endParaRPr>
          </a:p>
          <a:p>
            <a:pPr eaLnBrk="1" hangingPunct="1">
              <a:buFont typeface="Arial" charset="0"/>
              <a:buNone/>
              <a:defRPr/>
            </a:pPr>
            <a:endParaRPr lang="ru-RU" dirty="0"/>
          </a:p>
        </p:txBody>
      </p:sp>
      <p:pic>
        <p:nvPicPr>
          <p:cNvPr id="11268" name="Picture 2" descr="http://psi-nn.ru/wp-content/uploads/2012/08/1331566611_getimagecagxm5f6-150x150.jpg"/>
          <p:cNvPicPr>
            <a:picLocks noChangeAspect="1" noChangeArrowheads="1"/>
          </p:cNvPicPr>
          <p:nvPr/>
        </p:nvPicPr>
        <p:blipFill>
          <a:blip r:embed="rId3" cstate="print"/>
          <a:srcRect/>
          <a:stretch>
            <a:fillRect/>
          </a:stretch>
        </p:blipFill>
        <p:spPr bwMode="auto">
          <a:xfrm>
            <a:off x="1908175" y="908050"/>
            <a:ext cx="3384550" cy="2592388"/>
          </a:xfrm>
          <a:prstGeom prst="rect">
            <a:avLst/>
          </a:prstGeom>
          <a:noFill/>
          <a:ln w="9525">
            <a:noFill/>
            <a:miter lim="800000"/>
            <a:headEnd/>
            <a:tailEnd/>
          </a:ln>
        </p:spPr>
      </p:pic>
      <p:sp>
        <p:nvSpPr>
          <p:cNvPr id="11269" name="AutoShape 4" descr="data:image/jpeg;base64,/9j/4AAQSkZJRgABAQAAAQABAAD/2wCEAAkGBhQSERUTExQWFRQVGRoYFxgXGBccGBgcGB0VFRcYGxceHCYeGBwjHBcUHy8gIycpLCwsFx4xNTAqNSYrLCkBCQoKDgwOGg8PGiwkHSQsLCwsLCwsLCwqLCksLCwsLCksLCwsKSwpLCwpLCwsLCwsLCksLCwsLCksLCksLCwsLP/AABEIALMBGgMBIgACEQEDEQH/xAAcAAACAgMBAQAAAAAAAAAAAAAEBQMGAAECBwj/xABAEAACAQIFAgQEBAQDBwQDAAABAgMAEQQFEiExBkETIlFhMnGBkQcUQqFSscHRI2LhFRZTcpLw8TNDgqIkY5P/xAAZAQADAQEBAAAAAAAAAAAAAAABAgMABAX/xAAqEQACAgICAQMDAwUAAAAAAAAAAQIREiEDMUETIlEEFGFCcYEFMnLB8P/aAAwDAQACEQMRAD8A9cXCoP0r9hWPhV/hX7D+1DYefUeaY1yRdlWqF0uEH8I+w/tQ75av8I+wpzYVrw6LjZkxPBgkH6R9h/ajUVF/Sv2FdvhKjkwt6RWg9m/GQ/pW/wAhQ+IRbfCv2H9q3HlpHepThPes3Jm0CwQrf4F+wqd41t8I+wqVcJUjYbagrSoAnxSL/Cv2FQmIMLBF3/yimr4AGpoIAOam4ux01RWkwdm3Uc+gpxhMMvJUfYUXiYB6VuFR2oU7N+QiLDp/Cv2FaxGFUg+UfYVnhk8V2L10qWiYqGV2PtTiBdq1XE82kUsUouwt2dS77VwBakpzq0ljwe9OonDCtGak9GcaNS4jah45t9hWTR1GMSFNqWUnew0EvIajixR4FFIoIqEKAdqwDl5WvxUqVIqg1IVtTKJiMSVvWa7QVjuBVaAcrepFSo1cdqkJrIx1qrC9Qmtsa2QKNSPWRLXCiuhJSJb2ElJrNVDySb1rxxRzRqKR0n1AWHm2NW385eqvFlfhuCBTuJ7iuFOSLySYUcxANqnXGUvaPau8NF3tTKchcUGtijW4Zr1wZgNq3e3FdCbQtEr4sKd62Zbi9qS5tjwBQuU9SK91vuKVctujYD5ccL2ro40Uvi03vfmskXv2FBykg0gxsxW9jWvzS9t6VYk3+EiucNOov5x8vlUc3YcEhyZAa4Z7UpkzhRxQmLxMhXUOOaHqbGwLYmPQLuRUUGZo52NUmbEs6m172pdlOKmiezXsap9w6qgekj05pKCxXvS7DYxrauRRySeIK2eS2DGgf8irem1HwkAWpQ6spIqCSCQm4Y2oRlQzRYNY9qEnwwbeq9iMZK3lUG/vRWWGcfGLXrOWXgCRYEk0qBvXDS2ua3hJA3+tc42Pj0qn6bQi7OYsfva1GrPcUCMOFFzW4wW4pFKSDSJpMZY2FZKpIrqPB+tctNY2qm2tm14JIAaLFCDEDtWeOaKlQrQXorAtBDMANia6OM9KK5IgxYUY642G9DfmS1dgetaU0+g412dO4Nc6hUMrheK14w9ankNiBDFxvtcGtpAL7Gq1mOBMDeS/FZk4n1ajLHp5sW3/AHFLd+CjVFpVe1QyZhoOkVDKJSPJpPqdQFvrW8PkUmzs6Ene24t8jwaZQcv7QWvJuVgRqO1bizVfh57UxOXzdntbtcH+YNTYXKxzKiM9/iCgE/O3eqQ4mTc0VrOsE0oGm/8AcUiwuUGOQX29d69MfDIouRYD7VDJlMMguUUg8EbfuKb7d/IPUQsweDAAN70RicMGXaihl0aWAuPTzG373qWLDqo3B+ZsfsebUy4XWxc0VHQfEII2rWMyBnHl2+Rq4Ng4zyq78VpIEU2C79uf2PFBfTpB9QqUOQuF83Pfv9aaYfK5ClgVYcbHt8iNqfmEelcnDAG4NjTL6eJnyWVCPI5o3LFfKfTf9hTDEZQri9hVisduD6ng1GJlJtwfTg/b+tB/TR8G9RinCYcAaSKLiwoUbURiILAm32pYmP8AML8UjgodjXkd4nB33rI4dS2o9sStqDa/6eKz44raApPyc5blarud/nWsxHZa3mObRYaLxJn0gbe7H0A9apsP4oJrN4rrcWF97dyT68bUXjFJMpx8fJPcVZaY42G+9R5jLIR5Bc0fFmkMieJGysoALW5W/qOwqZJl4tSS4taehcmntAeHUlRq5tWNNo+GusUb2ZT5fUfyvXUkG23NTkmg3YLhc1ctZl2onETXG1QxQMu9ahm1sQRWyl0zNfBE0hsSPtQ8GdMDZlNMnwLC9jQhi381K4tbGVEWIjL+bcV3hFJ7m3vRaAW23rrDD2pVx7DkBGcqxqIYqTV7VPmWUOx1I1vauYJAgsxGqs4tOgpoJha/NEaR7UvhxLajYbe1abxL8GiqFD2HZoA490H9VqaLDxkW8LR8kT+1bGOYk7gjt2NvvUX+2bNYm/yBtXo1GPZz7ZNJlw7CM/8AMpB+4P8ASsjm8LylBbc+TUbfteuI88BIGhifl/e1dvmcR2LhD/zKD9Rf+dMsfAHZKmOVrEOAT+lgb/YgNQ2Lxcq3PhGQd/CezfRHAH70tzHP4l+MpIOLgecfThl+RHyNV0/iO6C2lSB6Ag/2/apy5oR7Yyg2WZOu8MDpdnifjTKhU39Lnyn71C2ZRPIGhxBhYn4WW8bfY2/eqVjOu/HusiqVP8Shrf1+tKstzzw5h4cV7HytqcH6WYfvUvuPwU9LR6yuJxIB8TwSACdS3KMOwI+JD8tQrqDNI0vqJQsL6TqsD6rqA+w+1VvBdSYkmzQoyfwhk1D03U3H2pT1HiUB1BZVZt2DtIwW23lJPH0p5c6StC+nui94d4GOryseb6Lf+fnUrZ5h1bT4igjte1/lfY14z/tRjxI1t9gSK4fMXItYtbvuf5VL7p/A3o/k9ihzvDt5Y5gj8hWNvfg7G/tU+MzIqFBQSE8hWFyAL3S/J9ufnXiMyBhdlZfcXFcvjZ0ACTGRRuFbYi3oeK33T+Ael+T2qNvHTVBO6Ej4WGqx9wTqv9aQ57ns+F8P8xGkqkka0uChHw+6FlFx8iN9r0zLfxKYELKPOO5+Lg2JN/Mffm3NXTA9RQY+NoZkViwIAOwa24B/hYEAg9iARVXOPIqTpiqLi9qxrkfUqyjYlvbbWPmB8XzFRdT4E+H48J+DzOvZl7sPQjn3APevHsRmhweLKK7quzRkmzBTtYni4IYH/Wr3hPxCS8TeIg1nTIGvfcX1lRcEdrj14rljOSWPJsrPjXcQfE55ivGVUTynbV6Va8PhZlTzyC5+ldZZj8NixqgKll5Tg7dxftS/qnU0Mxj1B4kZ7Hb4QTv9qZ8WOxFKzyzrfqiSbENEWvHE2lfQkbM313H0pPDONrMpPcA3I+Y7UryOZZnTxiSHZi2/P17cnejsPJFwgswJvfuL+X7Db3puTg02z0/pfq0koRGWE6imwz+JExDC9wb6WB5VhwR7VP1P+JuJxQigw2qMhQXIYXdgpLXIN7bE80E+AbENHEpVTI+nW2yr7k/972rPxD6AbK2ixEchdGOn/EC6lexI2GzAi/2pvpo+H0S/qE4t67A8i/FPHxoYFxARWN1ZlWyNcsd7HytuCCDz2r3D8P8AqGTG4QSzKEnW2sD4WDXKuo7AgcdjcV84ZT0tNiYpJYQr+FbWgb/Fsf1BO4qw9K/injMvhOFiWN1VyQJFYlQd2QAEWBNz7Fm9a7HFSWJ5qkfRmJxBUj0NB5pm8eGjeZzZEUsx77dvmaq/TPXJx3hh8K8WrymUf+mZQCxQKfMNgTf2rzXrXrifHM+XJGracQ6xuhIaRUZwqsvB7HVtxXI+N5UPlo9R/D3qaSeOXG4l9Ecrnw0bYIg2Hzva96bYDqTC4qaSOOUEoCxudIsCASL8jcV4Vj8DjsI0EOKlITRpjQS6wgN2tpB8vB/ptSnqbLmVEn1IVc6Cuq7gje5T9ItwfnVVxKXnQrm7Pph4li3sQDxqvv329aX4jqdENu9eSdBfjE+HIhx2qfDMLXPmdD5VBFz8AGrbni3v6y2ULJ4coJZnF4202VkB8gO2zadOx9/So8vDKKuI8Jp9hGFzGaQaghC+pqGWC51k7in+AksmlhY+3FLsdhNmK/auaUdXZRPdG8Lmq2tbeu/zR/hpfleHfZ2XYelNTjR/D+1CO1thlXgrGP6oAWyxgA//ALNR2+lKm61lUECxBHDKpB+fr9arGJMbE6Qqj0DkUFJgeTqYfJr0Z8kpbsySQ0xDCUltUcZJ4uwH0ABtS+VSv/vR2vyCx+w070pnn0/rv86E/wBopexO/tQSZpMtYlQKp/MM5PI02H3JoDHEdmb70lbGi2wJtQv+0vS9PgBsZstj8RvW4JLbM1h62pYkrNwCe9cPOV7X9u9bE1low5KG6yKR8t/57UdJjrjck/In+p4qowPJexsve296YCdgPiFI40FNjBiL7d6mw2ayQm6SkXFiLA7UsDk9xXMjWG+/86XoZPQ5k6hf9dmFR4XOtLa1sG9wCD7EHkVX5pfS4+oNE5fl00xCxxSOx4spP+go18AH74rBzSB8Tg1baxMTOh9b2VgL/wBKZvmuDj0jDweGP4mZy4/+/wDWocv/AA2xbFfEVYtR/UwJH0W/86uOVfhvHAVYr45vdtdtI9bLx96dLkekBuJ5B1Qiz4kurErYWvsb9zYk1vKMgkPwRO59dLH9+K95x2CSMAJh0XflUUW99hQuKylmKix0Hkg2tTvOqYEzzzLui8wVg6RvHb4X1qrX5vfXcU1z585bCzQTQpJG8ZUyDQJAtt9w++3+Xuau2CwFoyElZluRcte3tU5yxihBdipFj9RY1oua6A6fZ8mNiGD/AOGSCdhbn/WjsqypjKDLIIRyWcNt8wBft6V7Nkn4TJhJZJiRLdv8Kw3RLeltn3tcdh70N1niUxs2FwKAhEbXO7CzaQLaPX12rofPukJGG9DDpnJJRhTLhnQkjYEcj1vYHevOvxE6vnmijwk0Qj8M6/hG7eYeVgbFSGtaw+Vezf71YKFSq7BE+AoysfkCN6ruf/ksRApkwkshc+RdLBlv6P2oR5lDyaSlI8l/DGW2PCi9njdTb5av5qKYdZ9Mth8RHLYhZ9Zv6MgubfMVcsn6FjweLWeNJjYXVCAR5haxJ3Nr96tHUGEbEwOJMI4CqzKx0kA252O1LLnueSN6ftpnkxzllzJJJMRLHFiljlZo/My6kAVwp2LBltqIuBemvSGXJDicTiMErYx0vHhQdIDXJDYhyQAoFjYd71b+hel8FmOXYc4nDXkhjVBIbrqUFiLEHcDfn1q2x5VJGgXDxpGsdgALBWUegAp58lKkrFUTyZ/w+neObEYmV2xxcOY/0FRqBBNuRfYDYAWFVrNsIBH/AIxVCdwLeY/1HavofNTKYdaxAuBwCK8x6m/D445vFVGilYXKHdCe9mHH8qSHNUvcM4JxPG2S261e/wAPutMTCj4cSnRdXVZAGRSrKS1zYpwu17HfbvVfzfojF4VrTQuB2YKSp+ouB9bVvJMgbEOEsx52UDtuLk7afWul8iq7JqDs+pctxyTxRuCG1opuOLkb29r3qY4NF2J5pX07ZYI4PKGgRVOm1iLDSy27N6etMZ8uEhGq+3FjXJKnsp0TLEFWw4rj8vWpiyjSgv8A0pGZcb/wh9xSSf4Mo2fP0uII47966ihkI1XIX14FMsN03jJTZcK7m/HlVR89TCsx3RmY/wDuwMi9hdNP/wBSaNIa34K9KjO1lJb1Papo8NFHu51H07femMuRSRizFVtyAwpc0Cdzq9l/vT2habOZsW8pCqLD22H1NMYMFFGBc637/wAI+VQxRsxCKmnVbbi/ue5q55Z0pBExOKDShQGCBjEoP+cfEQPn9KSU0tDqLZU5sWT5UW/yFFZZkzhhLJZQOCw497Vacd1JHG7HCw4dCFIGldXb0awJ96VdJYpMxxvhYpJ5GKk7HQoIAsCFAAFSVvofS7BcVNFuELMe59frWsDk8k7ARRs5Popt96ujdKRxKmJ8MReHvLA1nawJFwSfN2NqtWT9RK0LflYmZkW6RsFjVj7XpV7nRno8wn6aEKGTEOkQG+knz7WBFvWnmRz5UjK4kaUAebVHce3lG/Jqz5R1Bgce7zy4UfmYAQVfSx8uzFRexsb727Vz1MkP5aTFYVILwsrXSNdSG41kH10kneqy48VdiZXqiTN+r8DhUDeCt2AYaYQPlckDemeXdR/mIxJHBJ6iwUfbURf6VvL8UMVh42Phu5AYq2hiANj/AHI96GwXUuLAl8aBEEWrRoIYSabmwsbqbWPFt6K+RaBM7zfFDxDHC7axeM6TZWAtZgbFeK6wKSsgkR3WY2M8Jk2GwvYE2APt61xP+JDKi3w7hmfQA+wIte+xO4/ejMmzgNNIdKKlgSih3YEj4jZbLuDte+1Lay0w7RYMvi0xDVte5IZ9Vie2r0qTwrkEXIPodvtVax/XWEjiDPILSg20IzDbYgBhyDRuFz6FoVaPzpIf1avTgA8d9rgCqXF6sSmNHy0DaMBT9rDvtUeW4aZGYSaGT9JFw59Qw4+1RfmIEAZlMfAF2O4PyJGxPrSvPurfAUShQFvpud9uxABu30o5QjsKjJ6D88lMSsyizNsCGAt3uQeAPWkvSeQRJC2KlceNIS2t97LeyGx4vz9aUSI2NikkTFq5fZkcaB2uhIu2m19tverZhc0soTELEj6BugZk4/itew2pLt2PWKCGw0ExVpfCkcDymwuR7V1iYoAt2IHpqYrb2F+KAwnVCBgH0aHOmNw631cEEE3W54te/tR2Nxd4pNYUhFJ1X0gWvqDFjta3N6bVC7OcHO0+tfDMZjaysx1A/Wlxx+NLNC+GQwupXxUcWX9NyD5ieTa31qs5z+Jc2EmWGTDoySLrRo5GZiN7+e3IPO3cU3yjrGPGlPDK3CFjrkAkiJuoYr8Lg1NypWNiHdFyQ4XAYdXdAuhVBbb15Pqasc8pI1RkMva39D3qiJ1IuBwmCLxmYSwrsq7XAS5J3F/Nx33qDq78SNMNoQ6SalXzJsyOLj2Bvbcj2p1ye2gOFu0O8+zTEQ2Mau62JNl1KCB3tv8AS1UrAfixiXS8mFBRTYuEay2uCPQH51YMBiMRiNE8TtCqKLqUYK5BAdpH0hSAA1iLkVYTih4R8IQvHI2xQ7Nq3G9rEk33NSvW7HSrRQ856yxciBcMynUA/KkjsQdrbcVcOmsAtn0xi8iK26i2q3mFx71FjMNfD6pcFHIyElo0t4gBBIIPlBPBNiaYdP57FNChSGSJCLgG2wHB5vSxX5C2q0iSLLpUYOFAcbEX20ncgfz+dOIUJFyQVPHrVWznGY2HxJox40SbGIIA5BsVZTe5tfeuMk6pjUlJmeEMQyh73BIBcXI3FzVYtLTFabRZp5/CN7MQdvKCTWhm6/5/+g/2qbwiRqWUkHj4bfe1678Ufxiq20TdfB835h+JWJaIIzaWH60JDMPccUol6xxZABkkdbWALH+lGDoOSa4E+GZ1v5Q7D7MR+1LY8nlgGiSyNfcMeO/b2p0uPwLcgVcXIWux37XpjL1fNxogLgBSTEhJA47c+9Jsxwzarg3HtXMWGtKuvYd96rguxLYZJinFn1aW5GxFvlUWN6nnlN3mdj3JNzUmYYtT5QDQX+z9xq8gPqd/tSqMfKGbYzfMQ6lgx12tf1+nah8uz+SGQsjurHYkE3+V6IwHTZlBMY4OnU5st/Sw3Jt6CnafhZIzov5mFWYX8wdSDtYAEb1lh0ZOXZ1jepJpAkPjXGzMSSXc8+Ynv7VNlfX74XEtOiGUFSmhiQLEAH9xStejZ8NifDkdFYEW5Oq5sCPvTnMOikiYpLJIHJuSqKVF+/xcC9c8sIPZSLbOPw/aWXEMIpI4mszESHYqxN04vbe3yq+9HRxormUqyztJHIFYNHpAYDy32F19PSqFh/w28weHHxsF3JGpWUHncE781b+nuicDZP8AGaR3BIu5EZ/+SAKx34NCbi9pjJPyddO4OPDSmOXMzYaiiReUrquB5zcE2tsLU2fqHEMGVZtgFAbwSxPC3kLFbX9tt6xunEj1LBFFFLqBWZotdxY3Hcg3HP8AmrUGbY+MCKfDiTV3RGsV9ytSc140NibxvVjxsglWLEfpuIjyNiAVLaaS4jPpmmVoYZ8Oo2LRwyvG3oSwGk7XF6vWEz7QGBi8FV/SY5AALC5DhdPPrXGc58oSMvZoZGChvDYjcc6gbAe5tW9vyaq8Hn/UGbzys6SQlYQLWA06rjc7gFNzz7VnR7YlpYzhoDLAj6ZzrjNzpsY9TNstmU2Uc81e4cqkd3XVG2HZCvhmBCWFifjXa1r29zVQyjB4yWTw4cvGHRNtcpKkWt3B5/5RbfmmjXkHYRnuRiC0bSzRRTuLIqK2hrX0M4Nxxe/71U8f0xitVleVlU6b7nSvY2J/7vXrGHwU0yNDiVhMUlww3Z1PAOpjqJBHp2rnKsuTC2eYiN2FnZn8jaRYaEN1TgG23NFrdoFs8zl6cxCxFGkVri6MCAwI33W9yeeL8UoXNMbJpDRyAfCWkBAsOTY2Kj6V7tiMfAjIv+ERcC5AvuCQVsLX/vUONz/DGQwOGuo1PqgJUrx8RSzXv+m9USVbE3Z5HDhZbawUFwAzK4tbgE+nfjeis0xM0EDHxiZIyVkFwwMcgI5Nze5H0r1TD5NgHUqIIAjqbr4YUsp2J0kA/tSvMcuy7DRksvhjYWAuxA4um5K/MVNwrYykU3KevHWKBI2V3VNw12L3IsWfkMd/amvT+Ije9oIoiuoNrRFkjNrgpKArN5rkk3O1O8XkOXzxKHMYaYHQy/4Te2kA7W22qudM9PQtOxxBWRkOgrK+n4fhIU2uTtzSPQ6qgjMczkwUcID+Nh0iVZ45B5hYFQyOONVtx8iLUN09nj4iVCkw0qgEkM13jCgfCpG7WAG+kmrtPl6kkyQoqrbtrRxvtosexG+1Cf7jZeLSxxBHQ3tA7oQTa/lVgDb0IpoxyNkl2cyZ/dozHMjQ3MboE+dvO1tPpe1EZThII9Eccb4cKbgALZ7babqT8+1cY/L8OdRdTIuzhku1jfe6BjqIsOBU2Lwa+LCwaV2VbAKhIYEghidhcCw3N/atToFrwEZdhIwzrDMWA3MbOH07knk6wb9r2FbhSIyM4w7LISE1eEL6RuCDxpoaTKRBiTMmq0vxiJVB1E6tTm2o7ECwP0rtOogHljNtEYBLMJLkE2uxCkWsTc+29bKN0xWm9jbFJJoGkm4PxW7dyF70vfCJMB4yGZRYEGMbE7hiG55A8t6R5vjsTh5I3hQSQckriFVFU7BghA8tu++44pu+aorETSKqP5opOAQQpszWK89777WpnJN2w06CBl8cLI8SOiAsdIuE3Gm7ITt3Ow9ayRSSSALE3/8ATf8AnQ5zeYzKE8JoWFiDImrbhlI2IO+xpj+QU7+Gm/yrf4i9dnhWU5RGjgzzaJL7x+E7EexNXzMeg/zyq0pXUgt5NtS/pO/BA2qxwlDIdcIXe+ohd/r3piIx+mMXHBvYGkXdjto8kzP8MSmpoyQBvpkBXj1ktprvI/wyjm1NiEEZtsbllPe/NeoRZw5OmaHRcWA1gqfnU2Hdb6PDsu2wHH+lPk70xaXk84g/DiNGUrGrjV8S7Hb1vzT/AB3RBKMZIMM622Ghmfbi433tbirbMRq0qqkcEMLD6UlxnWcWHxIw5QKWO57fOsnTts37FAw/Q+ppjFiVWWLzeF4ToVNrjSNXB9bULhekcbjHifETCNnU+GpViRpAPmItavU8zxUER8a2otYMyje3bf0oh8RDJZw9xe43YfUVn/BjyzF9Oqk0KSxSPKi+V2DtEwB1XOnzLf3O1qu+fZDC8SMyxhiq3+KxvsLXP03qwz5tCQAZAp9juajPT2HkcSsGZrWF3bj5XtWrLQLKxjOmVZxPh1Ec6BU0kIInUHclP1EClmO6dzJ1jiDw+abV4qjSYlHYDixvawFekfkE50i4434ribBaxYsyE91I+lrjmlwrsOZS4+hbq4nQvKGF5fGlUuNrkWAAIAtxQOE6iw2H1QRxFxfYeI0jG53BY7irzhME6LZ2Z2HBPxMD622oGHIcOwF4PDsSAbaT/wBQpcfAcgTNM0w2HiSedGANk8JbMDqN/h7/ADPFdtm8UoVIVVI2B1XMWhb7+ZTff2FNcPlMCwmIWbkgv5rE796rWK6LmkjeJ2gZGOryx6HJ9NQ4pnaVIFph2VdJBWEnj3jG+lGKrcn1VuPalGPy3GQ4gS4d5MQLsQrOQsYvtclt7U5wOU41D/6iCILpSKy6dh3Nt6Bi6cxcMn5iTFJsDdN9IH05+orSWtIKeyLEdNzYjE/mAojU2D6pCQQedIHFPYsBhgnh3jO4+PS/w9/Nccd6rGF6yxSOY0j/ADEV93C7C+3tVhhy1SDMyhPKQQqjcDfcW5pUqWthd9MOlGFhGo6FVV2JF0Hy7L/4ofGZrE4UR4mwI03Qq3PBBPFqVYLOXkJjXCu0HDNJxb2U807OXwkIix6V5BC2sR29qOV9IFLyKwhkUflpVllS9mmDKd+QG0+YX7cVt83xhRJGh1gXWRIWQkEd97H6U1mzKFH0NMo0kDSbX9qTdO5Yv5ieUTNqZ904VfSw9aDlegoVT/iIDIVUrH4exEigkHuKSZ1LlmJxEc0in8xcavD1FGI4Zl42+9WzM+jopXkZrDUQx1IACw76/Q9xUuRZJLG/njwgi7aQLt73qaU77ZVyhXQuwkuJIdJH/Mq4KsPERAo30WCkFbgjc+lHz5LjGETYSWOB0j0ush8RiRsuo7gmw55rvHdExLI0yxM6P5mjEhCBhw1rj5WrIZlxN2w8jYeZPKUZRvpN7G/I2opOL2Ja8G8kwuNZdGKihWQG+oFQNXZtKjzXParYqeQKbarW8uw+YB4quYcPIQJZYXETBizX1B9xbSCLAe9dY/PFia+I1BNQsUBYFuQdvMLj+VWhOK2TabDs7yxZoVjkk0NcEOu13W2k24Nj2NTSZejRaJZLmRTGWuBqvz8IC37cVJhM4jkUMl9Lb7qR/Pg11jPCKsJDdWtdTxsQbi3BvvVfa3Yuyt4DokYUFfI8KK2nVGzyC+5HiaixH+UC1EQ5IHh8SFNbP+mRi0ek7A6GsABzpt2qxwRKNwSbC257dvao8URcKCy6v4Bfj6Ur44dsOTEwwmKjaErJGI1BWdFjUXJvpZedIGwIB4p0GP8A4Xb6VrEYZmVgpPmAAuBdfcXH86WDo5f+NP8A/wBWH7X2oe5aj0DT7KtmmfNhZj4sgKfw8n6Gm2QZ4uJDNh7m3IfYfSq5meeBo3ZIdena5U3rzzLOq8XE76AyAm52NqjGLKs9+WRQo8UoHv27UVhY9INm1X33tXzziOocS73LMW+tqtuWZtmAiMkY1ADde9UUmnsSrR6nicKj3vfUfS/9KVTdGRGYy7s5W29io+9eXt+J2MDhQjar7rp3+VWNc7zgqJvAIW3FhuOeOaD32gou80AhhOpBoUb2/tSzJ+r8PKrBBqZdgpFvteqYeqsxnDL4J0m4ItUGQ9OYgyF5gUYfDp/rSuVO0bH5L+k0BbxHiAb359qAxOcYxtZihBX9BuNqmwzOFZpI9TAWAHJqDF5riootaRqB6E7ip5NmoXYDrV1YLjAVbfdb/wAhTTL+qsIrkviWa/w3vt7VWsH1J48wVoLkAhiFrWF/D0viGchvBa5023B/tR34DSPRMu6lhlHlkB3sDRCzlT52BB9qpWV4ER68O11W/lIB1VaMvZAoR31gDluaZSb7A4pDDFYQOtwbD2oOKdUtrcqeATxUQgjIYxMxA9zSWfGRFWWYEAetZsKRbop9ffb1HBofEYcqwAYFDyrC5+lAYbKozhQIp2AI8tmpHmOSy+RvzDKyc27iqSuKVipWPHxaxnQoFvQA3/aluK/EiGFxHIGG9txt96mxELxqJFuxA8xPeq31fqlwwZUVyTYbG+/ekydjUiz43OxiPDbDy2XVpYKBep8VkmJYFY8Wb9gVXb6gVXOksu/LYfQRrPJCCzb/ADqw5FmrmQ//AI7ov8THf7UySb9wG6WgT/ccaxLI+qS2/uRQmfx4iOMvGh82xCi59NVWybHI2oKd+/rUWGwrtZhIdPdbXvWlBXSApMQN1JEMJpxBJsACGBG9KcB+IeHhCq6Fl/SwHH0q4Y7DAsBIgZPcbVS+tOiPzRRYXSEA7i3b2qfUtsePQyyvq/D4iU+FLMHPC2Ok/SnOGilDmRkiCse19XpSDpvpiPLzfxPMRYsfvVminWRQwlvvybW+1BuzVRBjstw0rNp1JIfiKD4rdjfauZGZI9EoJsRYgXO3HAtU2ExLxyMjgOrfA38waHx2dCHUhVtXzuPoaLejK0STmRkbSSDbYslgPr3NTZZhXMa+ZWN/OSSQflVdzH8QYlhZS/nYWt6UH0P1HcsdWx43/pRVeTWXqYsBpj0g+rXNVzI8lx0eIkxE8wK7hUW5AG5vvxtTeTNir6dS79zQOZ5pMm4YNpN2UdxWc4i4tj7CylkEsZL6vXYf6VsYmf8A4Q/6hS/Jc+/MCyq0ZXsRt9KO1TfxCmy+LFarsruMz6AEIqqwbm1q6kxGFiTzIgB9QK8zUL45cB1Xne+xq45HHHOhLjUQe9TlaZRHUOdYMhmVVNval3T2NebEuYvLHfcdrfKmb5PhgW1qFB+QorIsFGm8Frd/ehbGGuJhghBnEYLgelZk/U8kyl9O38PpQefZ0EAUrsefSl2F6lWKQWtpPYUynTEcbQ0n6giEmgrpZuaSYrMWgnLByyNwLbVrq3pv86yTwylCBwP+/nTnAZWYcMpddbAcmi4Z7Rk0ijZv+IuIjkssZsdraTReUdRyYgCORGBJ32O1XmHL0lQM6KGFKMyxv5aS4iup5IFLKKS6CthGFywYdR4JGs83teo8z6+OE8rxsT622NLMZ1GVZXSNiD7fzplnGQjHRIS4Xgn1+VGMmjOjvLMf+ZJxCsA1vhsKNweI1MdQAPp611lfTsSqFB39u9B9TZW0agxtYrTV5BoX5njJ0ZjB2/SBzS/FzePpXEBomPPa/wBabYTquKN1EmzH1o3HYiKeRWdVZBuOKGma6I8hyGONrRuxXtubU4zHL20E3BI3FAz53EjKgUqNrG2337VLj800W8rMvqOKaVJbAhLJ+IEcVsPJGdZ2Btsb0BPLjG1GDQUvcAjcU6xeSYacByLsPvR64LwI7xprv2qWLlse1Ep+AzecTDUwDDkAc1c8HmrFSzbN2WgsbgrjWItMltv/ADVZwfS2MfEeNI5QDhb7beopqkhXTLEmayRFnaG49BzTnLs98VQVXT6g0RgMI5W72NAnUJCAgHvReSQFTG2nxBaq1mfQaGXxvFkv6Bjb7VYBA1rg2NL8bj3TYm9M8VHa2BXejnMMgWWLRc3Itf0pVgOizEQNbae4vTjCZpqPmIFF4nNbbAXvUfax7aKvm6CBWYzEaNwCarOW9QT4jEJrBMZNrkf1r0WfJYcQv+IAWNAaYYmWHy3B2FL07HysXdUfhrhpo9SXWQkG696XdK9BPg5S7HWo4FXeVlQDfnihIseDIFeQD2uN6rOd6QiEvUv+PGbDQ6/CR6j1rfSsKEapZPP3N/6VbJsHHa+xvVbzTo4M/iwHSRyvY/Slwa2w2ukPkwdwTDKL+htQJxOJGxK/9/WlMeXYpU1AgEdhfeohmE//AAWqlqvgFE00IQfADeiMH09HKNQYp7CwoPEZmQull39qDwmPYvtcD0FBLdsH7DTGdKRMQsjk/WicF02q2EbEAUPmM2wYEkip8vzQFbcGnjiB2NMbhFcBSoYCkU2WwxsXKiw+1HjH+VtO5quJi2fUsuw44qc0mFNjjL8+wznSpAI7VbIUUw+1q89wHS8F9YNmvTjFYqXwvCVjp4v3t6Xq/FNQ7FkrOsViG12Xdfai2m1LoK3J9qEjh8GHVybU0yeZZE1d6k/czHK4NdOlgP2qI4dUYKDzXWJkINqgzCNrBlF2FHQSGaCQTBlFgPfmjcVIsos3PpSNc0xXiAeGLeu9Ocvma5MiWpUm9GKZ1LgI3lXUNIXvS/O8sn0iTCkkL/pVzz7ApKRTbJMujjj0Ag0FCpaYb0UzIOphNGI5l842JIqzSTBVtyD9aU9V5H4P+LDYMfbmocnzYyIQy+b9qZ/kCG8KJGhfV8/atYTPFdSUYG3I/wBKpGZ+OpbxGsvNhfikuC6j8MlR34rK/AWj0zHdUyRRl2UMBxahcH12jgFlIv7cUtyjFrPH4cxI1etWL/dWMReQg96aLkwUkDNn8it/h3ZW422FM8Lk+KazllAO9mO+/wBKQS4x0UqiDUv29quWNj/NLG8coQcnfdTsePUe9PFZXYrddAuUYxxivAlWx0kj0I9R6iiMxwmpZGstlLbn2vf+Vd4ph+dia+wR1v2ubnmuhjFxCSp8JjdltcWaxO/13+tU9NYtCZbsV5RlXjYdXsBrFxvuOefTioR0tOVuri9yBc/T04ozMsWYcHCIhqOsLpHNrOePnah86zR3yxnj8sl7ab7iz6SP2NI+ODW14sbNgOByPHLiLOqlCpOpW8u21j3B+lSSdMWxqOVDNudLE6G2I9O3PzFbxWNc4LL2csX0RGUgk2cxqSWt/mvz3p/jW/8AzICLWAbUbjYWf+tq3oxXX4NmwKPKnMr2C2B+G+w9htREuSQkjWoD2v71mU5qHxWKTgIVsbje47ULhY9cltYUne//AJpZQXhbbZrGuFwwNwO1ERYezWIpdlM+mSYMw0qBY8cagf5UPkXWUEzhNYDkcNsaeGNRvyK73Q1CBiwW2xsfaufysfci/wBKL0rpfSQCb3I97/60m8g5mW/uVq0oL4FWxRHECtyKWTIA2wtWVlcLOkKZrgXouGFbDYVlZWQJdhkOGW/FL8whXzbCsrKxiLKUF+KeGBfSsrKz6FIpYQVsRXOHGldtqyspl2Z9AU0x180wjck7+1ZWUse2F9BQG9dYweQ/9+tZWVZdCops2JY33pVisxkABDkG/wDWsrK5iqLDluIaRPOdXzrqLCIGNlA5rKyiTA8VAruQwuPf6UrfIYBJcRLf61lZTxMx9Bl8ZBBUUVlK6WsON9uf51lZVYE2FyYddV7CtmBQw2G9v5+tZWUvkeI1xy+U+7W/a1aVb3/5Qfqbg/yrKyuxdkSJowUYkC9n7D0/0pThz5mG1vFK8Dhgbj9hWVlTn2v++B10xqsY3Nh27DsW+9EyRjS2w+3vWVlH9IgBGLIbbaYyR7bCl0eIZhJc3t49v/jKoHz+tZWU0egBMzHSD3Ey29vKV4+RIpL0og/JQm27JPf6OwB9jsOPSt1lJ+v+H/oPgtuCkJIBPdv2d7fyFCPOQSBbb2H9qysqkgxP/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11270" name="Picture 6" descr="http://okrmir.ru/upload/catalog/171.jpg"/>
          <p:cNvPicPr>
            <a:picLocks noChangeAspect="1" noChangeArrowheads="1"/>
          </p:cNvPicPr>
          <p:nvPr/>
        </p:nvPicPr>
        <p:blipFill>
          <a:blip r:embed="rId4" cstate="print"/>
          <a:srcRect/>
          <a:stretch>
            <a:fillRect/>
          </a:stretch>
        </p:blipFill>
        <p:spPr bwMode="auto">
          <a:xfrm>
            <a:off x="1908175" y="3573463"/>
            <a:ext cx="3384550" cy="2146300"/>
          </a:xfrm>
          <a:prstGeom prst="rect">
            <a:avLst/>
          </a:prstGeom>
          <a:noFill/>
          <a:ln w="9525">
            <a:noFill/>
            <a:miter lim="800000"/>
            <a:headEnd/>
            <a:tailEnd/>
          </a:ln>
        </p:spPr>
      </p:pic>
      <p:sp>
        <p:nvSpPr>
          <p:cNvPr id="11271" name="AutoShape 10" descr="data:image/jpeg;base64,/9j/4AAQSkZJRgABAQAAAQABAAD/2wCEAAkGBxMTEhUUExQWFRUXGRwaFxgYGRocHBsgGh0cHhccGhogHSggIhwlHhocITIhJikrLi4uHB8zODMsNygtLisBCgoKDg0OGhAQGywkHyQsLCw0LCwsLCwsNCwsLCwsLCw0LCwsLCwsLCwsLCwsLCwsLCwsLCwsLCwsLCwsLCwsLP/AABEIAL0BCgMBIgACEQEDEQH/xAAbAAACAwEBAQAAAAAAAAAAAAAEBQIDBgEHAP/EAEEQAAECBAQFAQYEBAQGAgMAAAECEQADITEEEkFRBSJhcYGRBhMyobHwQsHR4RQjUvEHFWKiFjNTcoLSkrIkg5P/xAAYAQADAQEAAAAAAAAAAAAAAAAAAQIDBP/EAB8RAQEBAAMBAQEBAQEAAAAAAAABEQISITFBAyJRMv/aAAwDAQACEQMRAD8A9ZM0szP/AGiGImGj08xJRIDiFnEsVTM1qEd6fKOflyyN+M2rE4mpa6R6vaOy+IFiT8ukCyXSlyGNh6BifMATFBK1HMFUBaz9+juYz71p1PpPEAstmbenpSJz5u5pb1hJInIQnMSHIc1tUNq7O0WLx2Wpbm076nqRB3HU6lzGF3imbNcah7Ndu2kLZM8AAGj2b8+kV8QUVEoBYEMWuWuB376wcuXhcePouZOB+FOYt8h1hTNTmm3yuASkuXNLaafOCZMwgZUy2Q11KYFhsakdTSFHEsSmUwmKSpc0slIZJA1Iv/pDxnrTGgSQoJytWtj89q77wtws4TJilUZJdyNBqD6HzHyMZmpmuQRrmoCB3atOm8BycaDnAo5GbKDQPlUAaVvXSH2HU2nqJysQTqBbKogP2FIQYfhxViXSr+TXMLAFyxa+YFvrDrCZXUEKCtCNQBbSw37QDIxCZbJI5luVFPeutdATFajDsTQKJakBoC1uWp3If1iuVOSTlYk3LsOwa/8AaODMSGKtHYBgKPc08dYi1chlgkka2PTwIJVJZqAlrm4+/wA4QpWomhyJArufn8oZrmAAOCoEfT+0Pt4V4+rZ4XyhKWO5zNTdge14R8fxyUPmUXdiySBQF+9mpvBs7iKmSqWU60KSXbYOP0jPcSnmd8QadXKzZVgf1JVTelxo8Lw/iHDOIZZgShTJI+AApJ1JD9K3L/XVCYpk3Ys/Yigjyvg2LSJ60HkOalylCh/urYgAiPU5CiUgkhv6qVFGgsyiVLEPVlEVqXa7VHnSA8VimzF/he4fWJTlmY4YpBTQUq5autoJHDyoAm/rt+kEFR4XjklIJJALX0u4+WsGe9CqpqPyFC3pFBwg+Ehr/fzjkrBGXYjIL0Fq/rFW1ORbjGUquoLd9bdh2itE0DktSnjT0jk4ul0sQXL9fFoHmOrKQ1bl3O7eKMWiN1WO4if8RdhTv+lxCPiM1UwKBlkoJAcF2zOQpIANQWB0btGnw2FuS3bSCVISRRLjoW+7xUlwtjN4XGpRldJMyiSokOXIAVQVBu+veL8UsoUEs7uXqWAIao0NYbTcKhwSkBqVY9g/mEnGElcxKgkUo+rXqBYU6wsw91P+JIfL+GnRy1fAPzEXHizUZVKfhgPETWmOxZBKWJocwd7eG6COTJbkkSlEE0ICGPUOYqVNbKQ7XhXjUj3gcOCT2DMXMGcPm/y05jVnNGiC0lRcANV3vGnOeI40rxMwlTAkMX0YvRj6GnTrFSZSwpdszMjwNfMETpBzOGBd/QfVn9Y4tBKiDQUKiNbkg67Rh7rbwNg8NlGYu5fMAXu5NdgYoVJUpSqF3F7X7GCVT0sVGiTRArd6ktTxHMDiUhykEqy2IYEVYpApUv1pDCEsiXVQCQCwKg1a2DCppCrjPFVy3UmjXaqumtO36Qbil+/IIY9GDD1G8ZXifCZ594sIBJLlJezOGIIDPRjFfU/F8ziC8wzLISaCo5nqCCz73iPBeHfxE9MxRSAA6GHMyjShsKfMRn8Fh8RPZMtAASapZamJDMCXanivr6BwvgcwIkqmZs6cmYJUw5UgV37ObmFeOHOWiUiUhSEOXAZKSzCrh9X/ACihc3+chKAFJKmKktS5YjTd66RbxLCgElIFScyiQBXSnRh1EVJmKSnMBloMzFJF61y6A+REfFfVeKxJRiWQxURlUoXD1bw7/dLMJhyQo6mouWD1artQU3HWhAw0kH3xPPuk1Lt61INYsE1CCFpX8QuaXprR6fKKJwpMpDuJikAk5QxrUDLWrH5wrxPGAwJSUoIqoqACHD1B8dXEaEKFco72P326RnfaOUo5lS1HMB8NxUWINNLdICTwswzEFUlQWAqrAn/uZyNCDQWB3hjLwkxQKSU/FmBKC2Vhy3BcEE+RH3AOJKmSkLyETE/HLSw85TUOxi7EThdyAfw9NqdavprBkG0v4zhJgCRKmABi4LAk6Nynr1jNSpGKzckmUFiiZkxedjoRYHWn9o065xcJVLOVnoAANGvfr+kVImpUApKgWUUG99qW3+6I/cZXE4NE5f8A+Qj3cxKjlUAogi4CgFDMOxcNRxQPsHPWpKhNKcso0yimUtlYXbd+kagYdLfAT1FG9Ne8RwGCTLWolWYrcl/ACQDowbxF33yonnsA8MGdQXmJFiXDO+o0uI0KFEDqNRClKJcoqypYE81DQu5cHWrxGfxXIHCkqCQXc5egJofXoYmeKvpoqYTdQHj0gHiM4HkUpzdkivQizesBjjkvKMykqJsAQokPR7NAU/HKzlEtIGi1EZlK1azNXrpBeQnGiJXvElgywQS5oegIs7doa4WYmlEg9D63hQkTVVBBAvukihrv+0VjCcmZRJy6liQSaBmOl/MRFVp0T9NCdDH0xZAokGtQ4o+tbwow0xYUzOSH77jv+8NPfpFbMHI1G7xpOWovHA+KlOFBWYAipBAI02sL+TA2KwoCEhnaqSTUNq4az/OGS1VcgENcCrbdRC5KpaXAUcpe5sdWzB26Q/C9KZuHmlQJWEpTUksVejefSGAH+knrzB+rRwyxmdLtQu4q9m7WaChKVsn/AOZgkGjZ50FABp02gUTlEUzJHXXzAap/u0KXMU/QEOXZgDteK5eLzKNKE5WBpmI9aWg7ac44niMYlLFtwBp/5H7tEcNjStBUpkg0BDue2sBz5iZilAAZUllO4csKbMYqxs4lSQj/AJYVUjbXxpTYdYiqgzHTBypttbrVtA4vHcKocjSiAQBnfWtGAa4L9xAfDlFbkuopTtlClZagCpGu8NFzQGCddqncVJ73aEaU9LHmpSlDXarMD3iBHxAkqoWGrm9u8dXOBZnTZyxD9H1r9YulpBIZvVyfnFypsXcPwyEgnKz3rr9vBk1QADivb9qDvFMuYkHmALfd/Fo7/FAsx+VOmh+sVaiRyYAQ1FPQgOwp0ELcbLXlJQUywS5GS4tzChKjSCxOBHIEquDlIV3Hh4X40YhXLlASLHV2H4gSRs/1iVA8YoLGYAlLMoJfMxLOBcH50iOLxUqXhzMnMkSwVKFXYbi7mhbr3gSbJn5WJCAxzAGqqXDFXWhJvCjjcv3mDUhKklJyBanPw5xWoD02iZPcVb5rQcHxUpYE6SslMwZw9ARR2S1waeYrxSxMuQ73dj/pc9KV/SEnDsGMN7wIV/JQoGYgB8mYcqwSaIVqNDXeGkrIuZlUSSGY/t1eHy49aON2CcFJWjMoAgq3NiA6RTc60vF/E+FLmh1EJD5gQoAvqGo4vVzfpDnCy33LUu3ltdYFxvGpUpCjMcJSLsC7aBlEk9C0GDS6ZmLJUtQfLlykDKqxBVcuQdLGK0S1/wDKUMrzCSxzUADup6Qo4Bip+KnzsUrMmSE5JcsEMa6psSBruekamRiRlACQztTVlMddoOUy4Uuj5E+uWwHWpiUxCXJVkYU5rhvW0BT5/ulFYQz0dnUqjkhg4FW7mAsJiytalKUAlIBT0vcGt6MdoW59Gf8AB8zESHMvPLS9CxBU9wwenZtYTzOCTCXUsJCi5KnFqJSEsHoRcmL+D4yXOVSWDkoFlISodhoDYa0hrNWlWzh3a73o92vSH9P2F2B4Bh5Yzj+YVEPlCQC1gA7BjWjabQ5ThpSlZspSWckpI01J7ftHJhSluV9UsKAnW33SKlkhDlTKLhyNzSj2EPxPr7HoUoMAwqWY81OmmsDTJaiOUgkCoBDvR6P9kCLJnEHR7tqhJN68twkM7RxyWVlSS7JI+b7UpWC4Jr5AURmZqMQPi0DPtQxFU8pAUlyEljuHrmrU7xWpZNjkYKBSqxFK/P5xfOxIyEggsoBRLPajdNohQb+MA94EudHBPK/To51gdPFUq/GhdL1bZTtyu4iGKw/KHcEvmUCwoH5k9aB7vC3F4IZipCASoipBaty2tj6wbT8Gy5qClQMwgpXmICsz6AEaAjQjaGaaAATGAoxf9YzHDQUypi1ICl5hdsxQ9CoUsD6NDb+ImCj2/wBX5NDtLB8yZ7xJAQUgfCpn62AHb0rBMqWhIB/8jRvhDvrtC/EKEsEqVzkOQKpemiWJP1hJxPjquSWh1LUC68oA1plFk7+OsEvp4aTsSkJ/lgc4fKb61Nd1Ut5hbwWesqUhZBQU2ajOxqTcv93N/A5QQKnMVg8ygGzG7OLDMdnfrUmXh0yfeZRnVmsS4TUUTZmsB06QEnn90XVUKLAgUGUVSD2c63MEL4iaBKdAWZ6G3MzDzteLJCklOVR5lD4QGBIOYEdRrvWB5WCloWVMyrJf4S4cAPABeFmEpcpSVOQNh3LfSIzsc1mAB1cHloW1iiRhXXmWksA2ZSqafAjUlrsKRbPTKI561DFQAAaoAZi8HwA8HLmzFZ/eBnJyigY6ORer1EMMNLnpfLkWL1dJbXcP17wDM4iJZKJeVBOqhcgfiSA7WvvFEnGpMxOdVQwUEuxJ6EsAz+kAOpeHJqpdBU9H0cAGLpySHCA5OtCK2J1/tBGGnjLyu2lWr50gTEYoFeVIClABT20NXEMmfmyFJqQE5S/w5XdxluzkltvqEHGc8wOhLJYhQUHSb30cs3mNhxCUZiAF5DUkApCja4dwCN2gX+BRMNfjI1Ni1NQG3GpMI9ZfgmCQZ0xExSwibKVJWk6lIGVQOqQ5aAZGGxEkqw75VyyPdzXqA4ITYggtbQeI0vG+GrRJmFbE5peVSXch05wALBgA1qtRzCaZMSCTQNavyEdHG9vrKzNw8n+084IUAhCZgspyoDX4WGvUxl5GEn4yflMwqB5pizQJrYJ32ET9+VJI1hj7M8WRLCkKSC5cOTV7gVi+XGcZsiZy25WolplyJCZcsZcobQlwHOY0uT84FwnFQVoQWsQVO1XagFHeIpnIKiG6MdfXWrwHgsOVT1oQA6RW9ixdrO/zbrHLjbQvtDjZxW6CTmJDKrlKaMAaClXgsySpIST8eW1LObWZz84Yz8NlBKmJqK2D1DPpcQQqSAkEAnKwFBsNN6iDlD48h+AloTLSRUqCXs5bfTrEf4hykodnZg1xu8dwQJRlBYtUtQbGurNAxqFS6hRdQ05UkVPc0iTMMTi1NR7+u1Pz1gfET6kF6y3KBYVqp/u2mtWCxapilEhkpFGtcpUPBD66RcqQvM9GylJLB2uAfW3WHulmFcvF5RZIq5AArUOkV+Z0aHCVJZIAoXYbgUoBSmaFGOmpTOkoUGCrAaWBdqM2vQQc2TLsFANsDSnRiPtoADmTcqyAokjRq3c9K8o8wRhZ6V5gPxgFjYMetaOKHcWeBMRNyqUttjfQWNvtoK4TIzvlFCcxLv8AFUeKDwekSf4li8LmNBZepJA1Jr28R1UrLma3wg63Nf27Q2VhRYmhNr6naAcYAhKi25autQ+1fqY061HZkTPRJxKZYBXmSfecwNS9667trpF//ECPwy1Zfw8wFNKNtGYxU18ZMCiuWsVStXMliK3bLW37xM8QT/0Aeuc160U0KxXGnXE8YEJOUsU0dJ276dT+0LeE4IrUZalEApeYbllGqOgu8aoezktUz3iw+zA5ejPq+sNsFwpCDQBmYm5pYWiZFWhWKZY5ciczOdtC9/TtHysIFDKhSWTckO1zmAs/Q+Xg/E4EK/C53di2z/YgQoAAAtUBzUgCgJAoOr7QsGhZ8+UhSVOHJbMTzFxR6dOkXzf5mU0LfCAWYD4iXrt3pHJuGQkAqCTlOYO5CBuxLv0/WOLQVqMwpPK4RUpBrUkDtel+kOFQ4mgqNXL/AIiwDAfBewa0V+8PvAWfMCXcMGvTQ9WgpUgISCkALHMXXRKiKgmxGsGycMakVBcigarGjQ8LSyXwtOYTVliBVRNWfX6QSeGy/jy3NTuzts+zmO4xM2gQkkuxcCg0uw3gETQmYeeupJq35QjO5WFGQBL5XdibHR61fvEhgCEpAYq1JAbqepaFsvjjkISSf9Sga0BBFPDmG2HUoy8qtQx3tzflWHMK6BnjmLgrd6U03Dg+LRVO4dXlShGpKQQdXJrv0eGC08rEEA27dRtC7GY11ZEpZqktTzX9XeEEMdjBzpbMAksQOnL1qfWMYnhc1fu/ciQsMfey1DnJJNUmztUMzNDHivGAkB1cyzoP6TVy7MAYRYDiRlzC11D5Rt/PcRyk3HeOJEiZlQXAo/aAJc4E5gA4Nzo1Q3UnXpE+ISlLdhm2hOEGWeYEPUVb5x0T/wAseXnJssPPdQsCcrFRLG1elH8iHU+aqqUkpYOVWObRxqAWHmM9gsY6U8qapc1NtaNW3mNVhpSVsWSqtKmzAf8A2HyjnsxpKG4XjjM5VcruFJLizOQHasOveKzBIUQHIcDbwesKsbJZRVlSkhIKSeYtQqTQUr6sIZYbFgjI7rLkMRVIIB71FYirhphJiTQ3B8U0JPgxZisOVBmALjViwIIy16QMgJDVFwdKedPH5wVKnO7KdqsNNtTSCCuCUlAJalST99WiSJxXsA1hewIprfSFnEJKlJo5W5d7Ea0s/TvEpIBVQAgpBTToX8gj6QCCpkkLSMwBNxvQ1btSOIkElIJYhNxUlqP9D3ipUwhsyirKdLhtXeri/WsD4viTZSRlC1DIToVBlJJsCbB6ORWDwejcRwwLQUKJDhhZyKg96fWI8MwIkslJJSA1dA5I/SO4CYtQBUkEh/obfesc/ikqOoKVADY0032g8GUYmaQ4S9h2oH+ggaYpi7dCBdrgjf8AtEhy33e9dWHqbRUnFOVcpJSRVtDZQOqa/WCUYT+0XAJc1KsoSCR8R6OpI6VJDbHpHnM72dxGYtLWznePXSgJFGYu4dq9H138EQIpDklh5yv5rFalVJxk5TE2NsqT01Lda2ikzVJolyo1NgC+tH+e0KcVjcQ9HCdSlMx/DfrrEuFq96sukLSOlS1HNa9iLPGTbBs7ic3OwCin8RSUgVo5K2Fq/rDTDTFlCucrClEJUlOWnUK061j6Q60lgzUpQBrWsWMGykqCChyVNrfoSR06QQqFKAlipSiE3cnSpJ3tAuNmgKzhK1FRAZSiAXsAGZmflZ4LnyWQqhVWxFetIskYQ3J6/wCqxDHa9hBBSzF4sSWSp1LJDoSPwuASegd2hgZhzJflSR2LigcdmpHCmylJTdgXt0BIc0vpeJY3KyXHLfRt/wAoZBpEtUsrIVrZTlugrpQvEp3ulkrVLBNB8ILPt5EV47EpT0IDC5cq0FY5hMZzZHLpqpxSu1bP9iHpYlhsEPehxYcpFLhyKaDr0h4iiaf3frtC/hqHOW4Bdwa0YseljB0yYyWb7t994eFaGxFS2YWq4LNuOraRn+M4kS0ry5QWcFQ3IqdWYsO8NsSoKUFOSPwoDBy1yegBp3jK8eyqSeZ1KJzB/DCwVe1ho8LD1nuIYXMmWVzWynMd1F3YWFiQ1KtCbEH+cEkFnP7iNDwKXhppyYpS0rmKaWlwnKU1BKrDMA1qkHyD7S4CZKmqmkAIKipKgcyTmJpmGoqDG/HyMrd9eg/4d8KRMSVrS+WgcfOEP+OPDRLl4aZLAAExSFFm+IOl26giHGG9o5qOGYWfJQFErAn5bhKcwPlwl/MK/av2slYnC5SxE0VBswIzeWt1aNOOT6jnt+MjwidmSipOUkUuKk+lfkI10rEUfM5CktUPlqTTzttGL9mgpKs0xQSAKi70oSBYAeY0cxSCQo8qgCHDKoNA99WprGHP604Tw9XikrUATVLpb+oiwOxr8/WzAFD0ygpoADVNSVaCpJOsIpGDWrmJcksS7ZbPt2frTofPxCwoJSCkEBzq6rOqlbesRVw9xM9YLBBS5ZKiCzvaj8thXeCMIVORUUazWLX0HToIzGGxk33Q9+olQbMQCXBIBDOyhUbfrqJ0xlJLgUOYVI5X1Z3/AHvCNn+JcRWidlcBiGBo9WNd6pIIO41jTyJxMs3dJrvUPfW7vSM5xbD+/UFpOYCjtYgUceX7EHaGHDMUtQWXoFt2SoV10Y9mh6MNMPK1fnZidD3GnSKVzGSkKSQ45kqAZgWNXoRe2ogGVxM8+cAh1hOWqqPk9U7/ALRHDqU4pmCq0JpRqJfWtNIWjDnDrSAUpJCk71LCoNbsIFx2LIRnQCQaKGtHqE2e1IWS1TXcFJD1zAueYU/+Oby0SRiyWlrDKU46G1b3NWPUA1EGni048KShQBKXOZSSXBrVuhBudD2gv+JVlTNSyhZYSKkWdn0Nx56Qgw6psr3gYUYpV/UDemp/F69IswWJnSiaBiRTTKRUdGL1q9IUuHZq/jGP5QUukhJcOxBdga3BbaFqeOTW/wCYP/5oifFuHTH97LlpKy+YVDuXBSdKPQg1sYqCJn/S/wB37wWlIbSsCF1KWuzqUO9AR6wwwACARmBpUDp+USw8jKwJ/Doz9egic3IVgMFFmIH1UAWbqYILUPfE8iU5UtQtUHqIIyrFQquUP3Av9YhMWQyUBhYbfIUij37EsQosXJVR9m1MAFSJYJqskkDdh2EFro4BDN89QN+0Z6ViMtySVapDP2F9QOtbQbhFssuqpFS9B2Hct4h/CEsT+Iim1hWsfYtIKCGBBB8+Ikhw4FQA2vr6/SIzSQUm4J0c1D/bn9Ikw87DBSSFcrMAaEigJId9ooncMzIyhWV6lQo7XcO2vaCZkhYzXPjZzUnQ2frFeDRlSXUVFQNXBZ+35RSR2CTlDFWYkNShPiI8QQFMHIGrPpVrUf70gOfPSghBU6llnt8Ir4DX8RRxLFnLzsBpVnu5+/UQB9jsaEO5BzUDAN/5F9LBPWMxiVzCHm0SScksgUcUoLWPqIIxSnJ5nAbUJGwAJsG0BhJxnikqUkozJJIqE1orcsxJZqPbrDnovkZ/gAz44ZmcFRZwr4QaPXcxp042fKMwyyCn4ihQzIJ15TR63EYf2ZnZcWFnXMLbxvpkolKsockf2jo5MuPwj/4rxKQqWchQoEFAQEprqyQKg6xlFJUBc/oI2GD4RMWFqVLIYQm4rJCEl+wipYmwR7Lzi/KARUEEOO7DTtu8amVgCWIAFLpTWrlwQbdQXjHexuKZQSkOQuo3Gobz8hHqaOHAZloJGdqPSm3Skcv9fOTf+fvEtl4JKAFOSC7giiiS6S75r76PFfuQqY+prcg6OQLZeohhikKAQk1NfFSE0d/PfpFuIlS0llcxYsKuGq5N3qzROqwNhEn3qgQ7tcghwXIr2DRfPTMUJjtRCql3CqkMHcMx+UV8P/5zkgkpYpD0oAXLN2HUmGK0hJWWYM6juwIbvWJ30ybgePIlIM18pUXJYVb4gert9kw5wMkZ1AKSynKSGrUuCOj/AD6wlx8oiUpb5nH8saMWYl9kjWDOEpCWYFJAsQTldw53itLE1yXUAJT85KhRmoLsaZYIwWIUAQvKnJ8QSbCwJYCtbdt4DlYMv7wqYOSGNA5u7dYnxFDslIDFaVEJKasTVTdWqbQtPBK2Wkhbsqqa5T3cXa79ngLELlzAVglXMCBWikUJb8nv6x9PkBK3WtQ1JegNANG1v19LfdBAHu0pQDVKsoUS71QTyAW+cGiRQJRLTV5UpIqVFjmBoxvzbDdq2gpWDw6wczJWr8WjmgBcOxs9/WITnclaXlhJBCiACA2Rno6i3gRVhZiS7hKpb5CVBhQWDXrs7eIR/giZw9kkJINGJYkN0CRd61FDWEZWnVeHfV5qPzY/KCuKe8lZZkpRWgkBYSmooXVmodQ7vo8ZZfFZZJJxU8Pp7kK/3Z699YucdR2eokhICWGbXsL9BaBJeKSEEtlYktqXs933Ndoh7pSeZJzAOzdWB/tC/GhZIcEkliwoMzV7UrE6rF8macxXMNB1/qcVroNOrxclBW7AMLqYsA1Mth3YwLwl1EkJCkPzFVLWGVVxcvDBa3OYqAASzAUcXF9LWaHKVD4XDsSSSGY1Da3Fa00g2VK25RoSNC9DTck3vAq52ZJDZQ4IIqrex1fs28Vy56nCUyyasStTdz6Aa6QyNTOCVBNUg170LfQ/ZjsleYuDSrntRhtX6Qh4tiznTKSFAPmJIVlYUKSvQ6+Bd4aTZ7JINkgsQdTVhCvhuYyYosBoq5Omutmf5QPJxaEqLkBJY1cKqbD062imYsMtIoyQSNnoAz3P3aAl4hKQlsxKSdHVVgX6D9bwSjDHCT0rUZr8oA5iAzHQedfsKeN4ha5hBUAlmFQGBoSSRpeBsXxYhkzXzJBIY8j0qqgBYNX9IQ8TxCpxzM592CzUBU2YO1/EXIihMVOyrKBMMxCT8RDV3TVyLByATsKQpWnMhToqWIOoyvQ93HpBuJWlyQLgPboX/KF8+bTK7aDxf6xrGdK8IpSZuz086R7V7MJT7t5gYgAl+2hjx6WGmJOxGvaPbuFzkjDpWGaKvpcfJXeHSkK98Guab+keV+3BZakjQxufZ72jE7Grl5VFH9YByvbKSLF7djFP+JHB5cuUVsAVF4JfRXk/DMSUKCkEghTu5H0rpHs3s/xxGJQRRC2ST1cC2zvrSPFUpD2tvbvG09j5xWtzQMkXa1B6X8GI/tx2ar+Vzx6RkPwpCQRoS4p/SCWHnxHJuGWQVBIsADq34idO0H8JmJIKSQVetrVgvFIzbVp6g696RzSeN7crLcDwi0z1LmkMQ2Wl3cHd7ekMuJp5W3IV4q+tr+sGHDMGSwX/AFHUfi3c9uveOqkJBQlRsnQUO9NP7w8Gs3xQ5pWRLkgAJcauCTQ7hoJ4bOZIOgdjq4cM1KGvpFvGsMUlCkgmtxTQtVjtbrFPAJOeWQAUnOQRcHdrQcpcHGwQvGgIKmSoOxrtWt9LNH2FWhRJfmKTew1AbVmiz/LUpJKmvWor3r0+sUYsgHOFhIG2Ud6sdKet4UOpJxIWopZwlqEMKC6f6rMXgxYEtIAHRh+EMwNoo4UpK05g6soPNoQR1uWMcXKdRUpyCc7CxoAh2uA0ATM8IzBwvWtaiwr9dzCviGLPuQlOZRWsPm5WDHMWaiaFt4unTwAQ4BuSbj/SLEk7UhanEKmKKShOQAkKKnZ3AJsK27n1cKr5eIXmMskKIDBgXBdLEmgZj1teKP4cay6/9ghxw7BkJSpRSVsApgQHBvUPZxA80gKIGZgSBR6C1YpJrj0jXMlqhvPqYAlocjmUwGYghidmH7wymzsrBQcndvsQvxC0qHMLmjFj1ZjWIqojj8VSi2I/CSA/5PXywiMjiBBq+7APSxNA7bNAWJwQezFqPf1/SKuF4CW5zEFywCQCxDvmFR5EOeircXjUKBLlLEczs3mzdIqlqzpIzKXMUAMyVO4s1KBn0g7EYSUk5QhOYmrtU/MaUsIgjDhIYADQMAWe4GUNpeKiaE4bw98QZhK2UAGKwAyRl0Dg0rD3iiEpCS7Aa08P1rA0oJSCxcC7l21cF6/e0UT+IDLo4NKH1f0h30viifijUVSSan5Owruw69hCvFShlSlJIzKCX1qWpsx1L31gSdxw8zLDu1KCuhcPo/mI4LE85m5gQkFuhFRQgUzNXrB1HZRxuaEFaRMVmoks3NTXw1OsAYSeAipLlgw2Dt5/QwJiZ3NmWaqVmJ8AffaKfekB77fk33rGkiLV+JokD1q9s1z4HrCjEqIFri/z+xDPiGKCnFHJJfxWgr0gLBYJcwlKBTq7f3i4mp8JkKXMT1rG14Zxoyv5S2y5lpB2IByuOsAcD4UEKLqfRQqCB46wHxuQhOI90kgJMwJfa30MHG7RZkCf4fcdVJxOUjMicSkjV3zII+Y8xpv8U+N+8Pu01SCz9Qz+hjG+xMnLxCUlTMlSwrblCvzEEe10wGapjQEt61/OKudky/5KZeEJdjr9iNDwKSpMsDKQoq16DT1+ULcJVIIYbw0wkwhhWuzOPEZc7+NOM/XofAsak5GqUvUC73/P5Rop5YakH+nbePP+FLUhKVISSzcrMBf9qRssPPHuhmpQE3dn9aPGEa18vF5QQp3Soh1VIcDKobp1MWYoWTcuKA27dHgOcXDsxUkEMRRqelm/eKcZNuo1KBcdAc3cbdTD0sGqXylyQH6ljq+rd6R2ShMuidXN3Fa0eBZk9SpaSk829rAeDf5mJ4PF51CWtAQSkqDM1DoG0cGHA+4iVkgHWjHXfvrURmuMcPmKWkJBXLcOASCO7GobTzGmxE5OYBzUkHUP8mNvEVHKWUwLNlLswoDmHzgA3hsnLKSDy2a2oDjuGbSkWcQQhADfELOaJO+w79YqXxABIoAp2Rqw/ESd6Qq4hicqK5lKWsBZYOxIDdGqPCoIdKOJryrYZWBZRd1AkgKd7ElVTdrR9wrBBM1pqypSwgKNWGYu+wAKT6xZjFBQyjKUvzhQu7ZgFPQ6jQwPjsc8wmWCpYSGBLUGwIrd69YVn/BGv4ThgjOS7FhXd9B2Ic60hRiPZ+eVKymUUuWcB2ej0vB2ExhKJKqqz8qmah5Uuam1X8waONITylYBFCH1F4cuJ5TUcRKziqSG1pf1gScMmjUv+Vn3g/8Aieg9TFOLSFgg1i+f89Rx5l3v0KSSKgPQbi/f94ETOKD/ACgwJrvW3Me7tBisOycoAIZjprWA0VCmYM+UH8yesYXY3mVzEYlScpAdzowJuaNWKUzLFb9AXDkmz1J7Bz2i2UkKQpIo1Wa9WPqztAExSCpJWXdlE2YJB8ig+cVKmwfiacgypJDgJBDB321b84zHFeIIMtYQ+wOhOpvFnEuKqWSpOZiWd2Jq3YClusZuQVKdtz6m5+UaxnXcOBzZhQmu9DBP8U6VADKS2lglyzfdoBVOAf77RTNxVdVE20+UXmpX41I5ct2ewpdvvqIBmTKM+tesHjBTlkAIUSz/APr8oaYD2FxC1B8qHrU2GpP6dIqFSTAYfOtOZ8tHa7a+bx6pg5SBKKUyUodmLAOA97F4q4R7HCSAFKExi4ZBFe7n6Q8RwuWmpQpR1GYm1hU7xck/Wdt/C6Th0KDElPblJbRyPpvHk2NnkzlAfF7whIN3zMPLx7tJw0tSQ6WfQ3HcWjzHgnCpU/i80Efy5cyYtgdUqZNeii/iFxkh7QHsrh0r4xOBS4SZxy00puzOYRcUnPMIP9dR5rGg/wAPsQgcXnrV8J9/l1usN3o8X+3PB5SMfKmJpLnLQpQ2OcBbd6HyYr9KXwNg8G06bhkspQcN/wBtX0uK9ohMK5SmcgmlKfQQy9v5Zw3EpWISrKiYkZlbNyrbrlaNPiPZZBBUFKWb7PrGXLgvjzYRPEZiAwNnDElq+Y0fD+PcqQCSAKh2q/NTcXhLxHha0TSlIzV0t8+tIT4iWpKiFOG1B+h7iMrx1rOT0jiOMK8qkF9hZQYUZ9x9IBRxBJTMSwQprZh9dwQDGZlY+bQpoqlWqCb/ADesPJ/FpC/jAf4QofiBBBfreulH3iMyr3w0wmPZATVN0uSKUBSXFHdJgxeOq4IUU3LWGYgOaUBA8K6Ri8VPCQoZirK1701IcvSIcH4t/MzEEJVyKbUWASDYihdxD6jY9FVNl5AovcXS9izttb1EAzZ5WooWQluajgUoCCwBobgbRncXxJMyWoJmpzNlZRKXuwAVrQNUh4Fw/FTMT/MQoZQAFhi6X5ehIYDrTaKyp2NccSCoZwHCWd2BqQWS1tXLfWFvEeIZ1ZZbKCQ9wXa4Z7gV1fvdVxHFJmAZSCktVLuAAMoqGavmF03hiUzApyliFA1YkbkVB627RM+nWkkT0zQc6ELSkA8qkiwYUexBJcACFmLkFSkFHvUscySQ5SpmY7j65oJwGDzpz0KrHrU20atvS4iY4aQoKIO4Ao76VBY9DDkpWyHsgqnJSQ/L8bOlQP8AUBqO3zgv3CTUplqJqSXq+sC8NnUA5gW1+u0FDFdvQfrFT+dTy5xKUqjsAdniwTgC1NGYQNKkJJAADntpbrE1SlvZVLkfYjXWWCp8wMKlzp+zwPNlIItfx33gOZPUkuUrO1L+STt9IkMYVVKKuwBq1Lli0Tc/VTYgrhiCaKPr2irF8GTMVRSmAIYXqCPoaRfPxoS4OQVegr3YQLJ4uk/ifQG1fDROcVbyLcN7Oy0PmL5iD6MBbq58RcOByUElKSQbUNxs/eC8TxuWhnUHLAD6tEV8SKgSkEuHTUOd+wh+D1gOJSwFqDfiZ9aeI1PslhUZVBSAVJVy0BDMCaHrV4pkYdJJKpKw79X70gkz0j4JcytCztpo8VOUTZfw3k4xCFEpS9k3TQfkwg+RxcJsl+wHppGeSHukpsxUSl+jOIpnz5ygySUixo/oD3hyxPWtLiOPpGqQdngZPGlEkgpyjY16PVukIjMUwGW2uV9Lk2ESGFmKuzCoFQD0fWDtB0px/wAQl+ZCk7kDz+fyjBcI417mbiprKUuYhWUJ3UpzXTd+kNfaJcyRLoSVKBCUJSSajmJ6B/pGe9jsCZq1KOnI2talxfSLlmaWe4r/AMPZCkzzONkApaoJK/0v6RofbednTL+EqSokEXYjX0EGy8KEuRlQXqSGJYMC7M8I/a1J92lWYHJQsQQczNbWkLvLR1xZ/iDiTNw+HmBNi5NxzhxDP2D9p0qw6Zc1Z95LDXLlP4W3axMI+CCXNke6mGoBYF6pUTUV0dmFoIwvB0oIKSGYhmY1G8O8p8HW/WtRxZCl5cpCU1zWf9YCxk+TMajkU6MSde8LpeDmIZSErWSP6gW00EUyZON/EgqGlAPFW9YjYfWr8bg5TOhPw0FTtbd3rC3FYUBOVGVgr4qvV6bMA1usMp+HxGrpINAEv6k/kYr/AIZZScxVQhmAG+t9Yi9Wk7F07BMgOtn1oSRtv8rQPiMGUkKQQQhlCjC406P84PXw2YoiuYaO5bpaLp/DZiUOSQltgNepD7Vg2DKzSMOSa3Ip1LxLDoyqMrmSFgFwLLCqeCH8tDccKmk0NQLEAEOd4Kk8EmKAUHLPUA03ra8OcpCvG19JwSUKzS5hOaqkA2s7djpsRB/D8QhJUCCsbOCfAYBj8vWBE8OmmmUgN2Zt/v6RKRwhaqJYm5TmLjxY+LQf5+j/AF8F8NxmReVIUEksAdladmMNV8TEt8wLijnbRn0+kZz/ACqbVLEEWLmmtfv6xfLkTTlStSqUzbC7W+sVvFN403m41akAywB36XtA3+ZzNkev7xCUCkOElbGmUpd+r3PiCP4KQby1J6OadLQdoOta5WGzJIzKT0SwB6E6vHJGDADAa1JY/u8VycUbbRXi8YRVqtv0f9ozWMmShbX7bSAlg1GdBa5INO9IFTxM15RUt6B+8Ey5jpdtrUv6wZBrkzA+9pmQx+LlLnbtA83gEsVOvQ6u7A9IKnSAovVJe6SQdn6xXJkhNOZTVdRqbXZoeQtqpHAZKOfKkK0Uupp1Lt4i9WDSp8z11BLHausEImsWYWqf2tCviHE1Sgss+VL3a7/pB10dl/8Al6LJXR9TUdHeKpmGIXmlzEjSqX/MRHg3GFT0TCUhORWVhY1b94aKlpKagF9+/wC0PrhdtACWDUrBLHo2uhMd4jIKwlALb0UQd9Gc9d2hirh6FApUBldmDjZnYxP+AQEAgANQMLb+esE8F9JJeDCaABXQJDX7UgwyUsUpDNdgDXpb7eDVYXO9QA9m2MVzsICFHVLt/aDJ+n6UKwjgc5FMqiBW9wNPnAeH9mkoUomZ8ewZ2sVKqTrDSRj2UUZE0N73PWC8NKdGZVSeajgW2eHvmFgEcMlJCUmX7yhBJOzO7l4qxXCpa1JIDZSVDNVL2oLOB1h+uWEFIvVidd4B41LJVlzKSwPwZQDTUEGDAScR4TLzZllwnQVopq0DixtE8CErZpRCaMQh8zkt5beG5lqR7tOdSviDqyvQOLACDsOkEBwLDTeKIqwfDpfP/KIZvwsd6Wi44UiqEgvu7HarU9YI9yoLSpS1KFsvLlOlaPH2OyyS6U0LhnOlvrEYrQeMxEyclSAiVMWhgozFFxsxSh6dYBw3CSt1KSgFiCynpppuzP8AtDrELYEkZmSCx1dzX0j73zJcgM4ASAzUFzc/KA9A/wCVhmbyd+46NEV4UPlKiQNGYjoARBypozgAFi/4j9fPyi2UEpSk5QXLB9G+sLBpXN4cMoAYAH+kn1+em0cGGU2YKHK/whVwLJgheNUZ6pegSD+f5bxziqTLAqVZnNSaQXicoRac4dTtQEH6MPt4sRhMwUElCjqDX1AgzBz2SQUpIPj+/mOonVVQUP8AaDINDz8IsoykpAbalr1oG6bCK5WEAACZRVSpeh3bbfaE3tRipiy4WUZacrWcPpqA0VeznE5hVlB5TlGVVQHJtZv7RWeJ309OHUlmGUAEmxPaphcrFI/6oH/60/8ArD+S6yTQVAoPMdI6J/3f+0T4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sp>
        <p:nvSpPr>
          <p:cNvPr id="11272" name="AutoShape 12" descr="data:image/jpeg;base64,/9j/4AAQSkZJRgABAQAAAQABAAD/2wCEAAkGBxMTEhUUExQWFRUXGRwaFxgYGRocHBsgGh0cHhccGhogHSggIhwlHhocITIhJikrLi4uHB8zODMsNygtLisBCgoKDg0OGhAQGywkHyQsLCw0LCwsLCwsNCwsLCwsLCw0LCwsLCwsLCwsLCwsLCwsLCwsLCwsLCwsLCwsLCwsLP/AABEIAL0BCgMBIgACEQEDEQH/xAAbAAACAwEBAQAAAAAAAAAAAAAEBQIDBgEHAP/EAEEQAAECBAQFAQYEBAQGAgMAAAECEQADITEEEkFRBSJhcYGRBhMyobHwQsHR4RQjUvEHFWKiFjNTcoLSkrIkg5P/xAAYAQADAQEAAAAAAAAAAAAAAAAAAQIDBP/EAB8RAQEBAAMBAQEBAQEAAAAAAAABEQISITFBAyJRMv/aAAwDAQACEQMRAD8A9ZM0szP/AGiGImGj08xJRIDiFnEsVTM1qEd6fKOflyyN+M2rE4mpa6R6vaOy+IFiT8ukCyXSlyGNh6BifMATFBK1HMFUBaz9+juYz71p1PpPEAstmbenpSJz5u5pb1hJInIQnMSHIc1tUNq7O0WLx2Wpbm076nqRB3HU6lzGF3imbNcah7Ndu2kLZM8AAGj2b8+kV8QUVEoBYEMWuWuB376wcuXhcePouZOB+FOYt8h1hTNTmm3yuASkuXNLaafOCZMwgZUy2Q11KYFhsakdTSFHEsSmUwmKSpc0slIZJA1Iv/pDxnrTGgSQoJytWtj89q77wtws4TJilUZJdyNBqD6HzHyMZmpmuQRrmoCB3atOm8BycaDnAo5GbKDQPlUAaVvXSH2HU2nqJysQTqBbKogP2FIQYfhxViXSr+TXMLAFyxa+YFvrDrCZXUEKCtCNQBbSw37QDIxCZbJI5luVFPeutdATFajDsTQKJakBoC1uWp3If1iuVOSTlYk3LsOwa/8AaODMSGKtHYBgKPc08dYi1chlgkka2PTwIJVJZqAlrm4+/wA4QpWomhyJArufn8oZrmAAOCoEfT+0Pt4V4+rZ4XyhKWO5zNTdge14R8fxyUPmUXdiySBQF+9mpvBs7iKmSqWU60KSXbYOP0jPcSnmd8QadXKzZVgf1JVTelxo8Lw/iHDOIZZgShTJI+AApJ1JD9K3L/XVCYpk3Ys/Yigjyvg2LSJ60HkOalylCh/urYgAiPU5CiUgkhv6qVFGgsyiVLEPVlEVqXa7VHnSA8VimzF/he4fWJTlmY4YpBTQUq5autoJHDyoAm/rt+kEFR4XjklIJJALX0u4+WsGe9CqpqPyFC3pFBwg+Ehr/fzjkrBGXYjIL0Fq/rFW1ORbjGUquoLd9bdh2itE0DktSnjT0jk4ul0sQXL9fFoHmOrKQ1bl3O7eKMWiN1WO4if8RdhTv+lxCPiM1UwKBlkoJAcF2zOQpIANQWB0btGnw2FuS3bSCVISRRLjoW+7xUlwtjN4XGpRldJMyiSokOXIAVQVBu+veL8UsoUEs7uXqWAIao0NYbTcKhwSkBqVY9g/mEnGElcxKgkUo+rXqBYU6wsw91P+JIfL+GnRy1fAPzEXHizUZVKfhgPETWmOxZBKWJocwd7eG6COTJbkkSlEE0ICGPUOYqVNbKQ7XhXjUj3gcOCT2DMXMGcPm/y05jVnNGiC0lRcANV3vGnOeI40rxMwlTAkMX0YvRj6GnTrFSZSwpdszMjwNfMETpBzOGBd/QfVn9Y4tBKiDQUKiNbkg67Rh7rbwNg8NlGYu5fMAXu5NdgYoVJUpSqF3F7X7GCVT0sVGiTRArd6ktTxHMDiUhykEqy2IYEVYpApUv1pDCEsiXVQCQCwKg1a2DCppCrjPFVy3UmjXaqumtO36Qbil+/IIY9GDD1G8ZXifCZ594sIBJLlJezOGIIDPRjFfU/F8ziC8wzLISaCo5nqCCz73iPBeHfxE9MxRSAA6GHMyjShsKfMRn8Fh8RPZMtAASapZamJDMCXanivr6BwvgcwIkqmZs6cmYJUw5UgV37ObmFeOHOWiUiUhSEOXAZKSzCrh9X/ACihc3+chKAFJKmKktS5YjTd66RbxLCgElIFScyiQBXSnRh1EVJmKSnMBloMzFJF61y6A+REfFfVeKxJRiWQxURlUoXD1bw7/dLMJhyQo6mouWD1artQU3HWhAw0kH3xPPuk1Lt61INYsE1CCFpX8QuaXprR6fKKJwpMpDuJikAk5QxrUDLWrH5wrxPGAwJSUoIqoqACHD1B8dXEaEKFco72P326RnfaOUo5lS1HMB8NxUWINNLdICTwswzEFUlQWAqrAn/uZyNCDQWB3hjLwkxQKSU/FmBKC2Vhy3BcEE+RH3AOJKmSkLyETE/HLSw85TUOxi7EThdyAfw9NqdavprBkG0v4zhJgCRKmABi4LAk6Nynr1jNSpGKzckmUFiiZkxedjoRYHWn9o065xcJVLOVnoAANGvfr+kVImpUApKgWUUG99qW3+6I/cZXE4NE5f8A+Qj3cxKjlUAogi4CgFDMOxcNRxQPsHPWpKhNKcso0yimUtlYXbd+kagYdLfAT1FG9Ne8RwGCTLWolWYrcl/ACQDowbxF33yonnsA8MGdQXmJFiXDO+o0uI0KFEDqNRClKJcoqypYE81DQu5cHWrxGfxXIHCkqCQXc5egJofXoYmeKvpoqYTdQHj0gHiM4HkUpzdkivQizesBjjkvKMykqJsAQokPR7NAU/HKzlEtIGi1EZlK1azNXrpBeQnGiJXvElgywQS5oegIs7doa4WYmlEg9D63hQkTVVBBAvukihrv+0VjCcmZRJy6liQSaBmOl/MRFVp0T9NCdDH0xZAokGtQ4o+tbwow0xYUzOSH77jv+8NPfpFbMHI1G7xpOWovHA+KlOFBWYAipBAI02sL+TA2KwoCEhnaqSTUNq4az/OGS1VcgENcCrbdRC5KpaXAUcpe5sdWzB26Q/C9KZuHmlQJWEpTUksVejefSGAH+knrzB+rRwyxmdLtQu4q9m7WaChKVsn/AOZgkGjZ50FABp02gUTlEUzJHXXzAap/u0KXMU/QEOXZgDteK5eLzKNKE5WBpmI9aWg7ac44niMYlLFtwBp/5H7tEcNjStBUpkg0BDue2sBz5iZilAAZUllO4csKbMYqxs4lSQj/AJYVUjbXxpTYdYiqgzHTBypttbrVtA4vHcKocjSiAQBnfWtGAa4L9xAfDlFbkuopTtlClZagCpGu8NFzQGCddqncVJ73aEaU9LHmpSlDXarMD3iBHxAkqoWGrm9u8dXOBZnTZyxD9H1r9YulpBIZvVyfnFypsXcPwyEgnKz3rr9vBk1QADivb9qDvFMuYkHmALfd/Fo7/FAsx+VOmh+sVaiRyYAQ1FPQgOwp0ELcbLXlJQUywS5GS4tzChKjSCxOBHIEquDlIV3Hh4X40YhXLlASLHV2H4gSRs/1iVA8YoLGYAlLMoJfMxLOBcH50iOLxUqXhzMnMkSwVKFXYbi7mhbr3gSbJn5WJCAxzAGqqXDFXWhJvCjjcv3mDUhKklJyBanPw5xWoD02iZPcVb5rQcHxUpYE6SslMwZw9ARR2S1waeYrxSxMuQ73dj/pc9KV/SEnDsGMN7wIV/JQoGYgB8mYcqwSaIVqNDXeGkrIuZlUSSGY/t1eHy49aON2CcFJWjMoAgq3NiA6RTc60vF/E+FLmh1EJD5gQoAvqGo4vVzfpDnCy33LUu3ltdYFxvGpUpCjMcJSLsC7aBlEk9C0GDS6ZmLJUtQfLlykDKqxBVcuQdLGK0S1/wDKUMrzCSxzUADup6Qo4Bip+KnzsUrMmSE5JcsEMa6psSBruekamRiRlACQztTVlMddoOUy4Uuj5E+uWwHWpiUxCXJVkYU5rhvW0BT5/ulFYQz0dnUqjkhg4FW7mAsJiytalKUAlIBT0vcGt6MdoW59Gf8AB8zESHMvPLS9CxBU9wwenZtYTzOCTCXUsJCi5KnFqJSEsHoRcmL+D4yXOVSWDkoFlISodhoDYa0hrNWlWzh3a73o92vSH9P2F2B4Bh5Yzj+YVEPlCQC1gA7BjWjabQ5ThpSlZspSWckpI01J7ftHJhSluV9UsKAnW33SKlkhDlTKLhyNzSj2EPxPr7HoUoMAwqWY81OmmsDTJaiOUgkCoBDvR6P9kCLJnEHR7tqhJN68twkM7RxyWVlSS7JI+b7UpWC4Jr5AURmZqMQPi0DPtQxFU8pAUlyEljuHrmrU7xWpZNjkYKBSqxFK/P5xfOxIyEggsoBRLPajdNohQb+MA94EudHBPK/To51gdPFUq/GhdL1bZTtyu4iGKw/KHcEvmUCwoH5k9aB7vC3F4IZipCASoipBaty2tj6wbT8Gy5qClQMwgpXmICsz6AEaAjQjaGaaAATGAoxf9YzHDQUypi1ICl5hdsxQ9CoUsD6NDb+ImCj2/wBX5NDtLB8yZ7xJAQUgfCpn62AHb0rBMqWhIB/8jRvhDvrtC/EKEsEqVzkOQKpemiWJP1hJxPjquSWh1LUC68oA1plFk7+OsEvp4aTsSkJ/lgc4fKb61Nd1Ut5hbwWesqUhZBQU2ajOxqTcv93N/A5QQKnMVg8ygGzG7OLDMdnfrUmXh0yfeZRnVmsS4TUUTZmsB06QEnn90XVUKLAgUGUVSD2c63MEL4iaBKdAWZ6G3MzDzteLJCklOVR5lD4QGBIOYEdRrvWB5WCloWVMyrJf4S4cAPABeFmEpcpSVOQNh3LfSIzsc1mAB1cHloW1iiRhXXmWksA2ZSqafAjUlrsKRbPTKI561DFQAAaoAZi8HwA8HLmzFZ/eBnJyigY6ORer1EMMNLnpfLkWL1dJbXcP17wDM4iJZKJeVBOqhcgfiSA7WvvFEnGpMxOdVQwUEuxJ6EsAz+kAOpeHJqpdBU9H0cAGLpySHCA5OtCK2J1/tBGGnjLyu2lWr50gTEYoFeVIClABT20NXEMmfmyFJqQE5S/w5XdxluzkltvqEHGc8wOhLJYhQUHSb30cs3mNhxCUZiAF5DUkApCja4dwCN2gX+BRMNfjI1Ni1NQG3GpMI9ZfgmCQZ0xExSwibKVJWk6lIGVQOqQ5aAZGGxEkqw75VyyPdzXqA4ITYggtbQeI0vG+GrRJmFbE5peVSXch05wALBgA1qtRzCaZMSCTQNavyEdHG9vrKzNw8n+084IUAhCZgspyoDX4WGvUxl5GEn4yflMwqB5pizQJrYJ32ET9+VJI1hj7M8WRLCkKSC5cOTV7gVi+XGcZsiZy25WolplyJCZcsZcobQlwHOY0uT84FwnFQVoQWsQVO1XagFHeIpnIKiG6MdfXWrwHgsOVT1oQA6RW9ixdrO/zbrHLjbQvtDjZxW6CTmJDKrlKaMAaClXgsySpIST8eW1LObWZz84Yz8NlBKmJqK2D1DPpcQQqSAkEAnKwFBsNN6iDlD48h+AloTLSRUqCXs5bfTrEf4hykodnZg1xu8dwQJRlBYtUtQbGurNAxqFS6hRdQ05UkVPc0iTMMTi1NR7+u1Pz1gfET6kF6y3KBYVqp/u2mtWCxapilEhkpFGtcpUPBD66RcqQvM9GylJLB2uAfW3WHulmFcvF5RZIq5AArUOkV+Z0aHCVJZIAoXYbgUoBSmaFGOmpTOkoUGCrAaWBdqM2vQQc2TLsFANsDSnRiPtoADmTcqyAokjRq3c9K8o8wRhZ6V5gPxgFjYMetaOKHcWeBMRNyqUttjfQWNvtoK4TIzvlFCcxLv8AFUeKDwekSf4li8LmNBZepJA1Jr28R1UrLma3wg63Nf27Q2VhRYmhNr6naAcYAhKi25autQ+1fqY061HZkTPRJxKZYBXmSfecwNS9667trpF//ECPwy1Zfw8wFNKNtGYxU18ZMCiuWsVStXMliK3bLW37xM8QT/0Aeuc160U0KxXGnXE8YEJOUsU0dJ276dT+0LeE4IrUZalEApeYbllGqOgu8aoezktUz3iw+zA5ejPq+sNsFwpCDQBmYm5pYWiZFWhWKZY5ciczOdtC9/TtHysIFDKhSWTckO1zmAs/Q+Xg/E4EK/C53di2z/YgQoAAAtUBzUgCgJAoOr7QsGhZ8+UhSVOHJbMTzFxR6dOkXzf5mU0LfCAWYD4iXrt3pHJuGQkAqCTlOYO5CBuxLv0/WOLQVqMwpPK4RUpBrUkDtel+kOFQ4mgqNXL/AIiwDAfBewa0V+8PvAWfMCXcMGvTQ9WgpUgISCkALHMXXRKiKgmxGsGycMakVBcigarGjQ8LSyXwtOYTVliBVRNWfX6QSeGy/jy3NTuzts+zmO4xM2gQkkuxcCg0uw3gETQmYeeupJq35QjO5WFGQBL5XdibHR61fvEhgCEpAYq1JAbqepaFsvjjkISSf9Sga0BBFPDmG2HUoy8qtQx3tzflWHMK6BnjmLgrd6U03Dg+LRVO4dXlShGpKQQdXJrv0eGC08rEEA27dRtC7GY11ZEpZqktTzX9XeEEMdjBzpbMAksQOnL1qfWMYnhc1fu/ciQsMfey1DnJJNUmztUMzNDHivGAkB1cyzoP6TVy7MAYRYDiRlzC11D5Rt/PcRyk3HeOJEiZlQXAo/aAJc4E5gA4Nzo1Q3UnXpE+ISlLdhm2hOEGWeYEPUVb5x0T/wAseXnJssPPdQsCcrFRLG1elH8iHU+aqqUkpYOVWObRxqAWHmM9gsY6U8qapc1NtaNW3mNVhpSVsWSqtKmzAf8A2HyjnsxpKG4XjjM5VcruFJLizOQHasOveKzBIUQHIcDbwesKsbJZRVlSkhIKSeYtQqTQUr6sIZYbFgjI7rLkMRVIIB71FYirhphJiTQ3B8U0JPgxZisOVBmALjViwIIy16QMgJDVFwdKedPH5wVKnO7KdqsNNtTSCCuCUlAJalST99WiSJxXsA1hewIprfSFnEJKlJo5W5d7Ea0s/TvEpIBVQAgpBTToX8gj6QCCpkkLSMwBNxvQ1btSOIkElIJYhNxUlqP9D3ipUwhsyirKdLhtXeri/WsD4viTZSRlC1DIToVBlJJsCbB6ORWDwejcRwwLQUKJDhhZyKg96fWI8MwIkslJJSA1dA5I/SO4CYtQBUkEh/obfesc/ikqOoKVADY0032g8GUYmaQ4S9h2oH+ggaYpi7dCBdrgjf8AtEhy33e9dWHqbRUnFOVcpJSRVtDZQOqa/WCUYT+0XAJc1KsoSCR8R6OpI6VJDbHpHnM72dxGYtLWznePXSgJFGYu4dq9H138EQIpDklh5yv5rFalVJxk5TE2NsqT01Lda2ikzVJolyo1NgC+tH+e0KcVjcQ9HCdSlMx/DfrrEuFq96sukLSOlS1HNa9iLPGTbBs7ic3OwCin8RSUgVo5K2Fq/rDTDTFlCucrClEJUlOWnUK061j6Q60lgzUpQBrWsWMGykqCChyVNrfoSR06QQqFKAlipSiE3cnSpJ3tAuNmgKzhK1FRAZSiAXsAGZmflZ4LnyWQqhVWxFetIskYQ3J6/wCqxDHa9hBBSzF4sSWSp1LJDoSPwuASegd2hgZhzJflSR2LigcdmpHCmylJTdgXt0BIc0vpeJY3KyXHLfRt/wAoZBpEtUsrIVrZTlugrpQvEp3ulkrVLBNB8ILPt5EV47EpT0IDC5cq0FY5hMZzZHLpqpxSu1bP9iHpYlhsEPehxYcpFLhyKaDr0h4iiaf3frtC/hqHOW4Bdwa0YseljB0yYyWb7t994eFaGxFS2YWq4LNuOraRn+M4kS0ry5QWcFQ3IqdWYsO8NsSoKUFOSPwoDBy1yegBp3jK8eyqSeZ1KJzB/DCwVe1ho8LD1nuIYXMmWVzWynMd1F3YWFiQ1KtCbEH+cEkFnP7iNDwKXhppyYpS0rmKaWlwnKU1BKrDMA1qkHyD7S4CZKmqmkAIKipKgcyTmJpmGoqDG/HyMrd9eg/4d8KRMSVrS+WgcfOEP+OPDRLl4aZLAAExSFFm+IOl26giHGG9o5qOGYWfJQFErAn5bhKcwPlwl/MK/av2slYnC5SxE0VBswIzeWt1aNOOT6jnt+MjwidmSipOUkUuKk+lfkI10rEUfM5CktUPlqTTzttGL9mgpKs0xQSAKi70oSBYAeY0cxSCQo8qgCHDKoNA99WprGHP604Tw9XikrUATVLpb+oiwOxr8/WzAFD0ygpoADVNSVaCpJOsIpGDWrmJcksS7ZbPt2frTofPxCwoJSCkEBzq6rOqlbesRVw9xM9YLBBS5ZKiCzvaj8thXeCMIVORUUazWLX0HToIzGGxk33Q9+olQbMQCXBIBDOyhUbfrqJ0xlJLgUOYVI5X1Z3/AHvCNn+JcRWidlcBiGBo9WNd6pIIO41jTyJxMs3dJrvUPfW7vSM5xbD+/UFpOYCjtYgUceX7EHaGHDMUtQWXoFt2SoV10Y9mh6MNMPK1fnZidD3GnSKVzGSkKSQ45kqAZgWNXoRe2ogGVxM8+cAh1hOWqqPk9U7/ALRHDqU4pmCq0JpRqJfWtNIWjDnDrSAUpJCk71LCoNbsIFx2LIRnQCQaKGtHqE2e1IWS1TXcFJD1zAueYU/+Oby0SRiyWlrDKU46G1b3NWPUA1EGni048KShQBKXOZSSXBrVuhBudD2gv+JVlTNSyhZYSKkWdn0Nx56Qgw6psr3gYUYpV/UDemp/F69IswWJnSiaBiRTTKRUdGL1q9IUuHZq/jGP5QUukhJcOxBdga3BbaFqeOTW/wCYP/5oifFuHTH97LlpKy+YVDuXBSdKPQg1sYqCJn/S/wB37wWlIbSsCF1KWuzqUO9AR6wwwACARmBpUDp+USw8jKwJ/Doz9egic3IVgMFFmIH1UAWbqYILUPfE8iU5UtQtUHqIIyrFQquUP3Av9YhMWQyUBhYbfIUij37EsQosXJVR9m1MAFSJYJqskkDdh2EFro4BDN89QN+0Z6ViMtySVapDP2F9QOtbQbhFssuqpFS9B2Hct4h/CEsT+Iim1hWsfYtIKCGBBB8+Ikhw4FQA2vr6/SIzSQUm4J0c1D/bn9Ikw87DBSSFcrMAaEigJId9ooncMzIyhWV6lQo7XcO2vaCZkhYzXPjZzUnQ2frFeDRlSXUVFQNXBZ+35RSR2CTlDFWYkNShPiI8QQFMHIGrPpVrUf70gOfPSghBU6llnt8Ir4DX8RRxLFnLzsBpVnu5+/UQB9jsaEO5BzUDAN/5F9LBPWMxiVzCHm0SScksgUcUoLWPqIIxSnJ5nAbUJGwAJsG0BhJxnikqUkozJJIqE1orcsxJZqPbrDnovkZ/gAz44ZmcFRZwr4QaPXcxp042fKMwyyCn4ihQzIJ15TR63EYf2ZnZcWFnXMLbxvpkolKsockf2jo5MuPwj/4rxKQqWchQoEFAQEprqyQKg6xlFJUBc/oI2GD4RMWFqVLIYQm4rJCEl+wipYmwR7Lzi/KARUEEOO7DTtu8amVgCWIAFLpTWrlwQbdQXjHexuKZQSkOQuo3Gobz8hHqaOHAZloJGdqPSm3Skcv9fOTf+fvEtl4JKAFOSC7giiiS6S75r76PFfuQqY+prcg6OQLZeohhikKAQk1NfFSE0d/PfpFuIlS0llcxYsKuGq5N3qzROqwNhEn3qgQ7tcghwXIr2DRfPTMUJjtRCql3CqkMHcMx+UV8P/5zkgkpYpD0oAXLN2HUmGK0hJWWYM6juwIbvWJ30ybgePIlIM18pUXJYVb4gert9kw5wMkZ1AKSynKSGrUuCOj/AD6wlx8oiUpb5nH8saMWYl9kjWDOEpCWYFJAsQTldw53itLE1yXUAJT85KhRmoLsaZYIwWIUAQvKnJ8QSbCwJYCtbdt4DlYMv7wqYOSGNA5u7dYnxFDslIDFaVEJKasTVTdWqbQtPBK2Wkhbsqqa5T3cXa79ngLELlzAVglXMCBWikUJb8nv6x9PkBK3WtQ1JegNANG1v19LfdBAHu0pQDVKsoUS71QTyAW+cGiRQJRLTV5UpIqVFjmBoxvzbDdq2gpWDw6wczJWr8WjmgBcOxs9/WITnclaXlhJBCiACA2Rno6i3gRVhZiS7hKpb5CVBhQWDXrs7eIR/giZw9kkJINGJYkN0CRd61FDWEZWnVeHfV5qPzY/KCuKe8lZZkpRWgkBYSmooXVmodQ7vo8ZZfFZZJJxU8Pp7kK/3Z699YucdR2eokhICWGbXsL9BaBJeKSEEtlYktqXs933Ndoh7pSeZJzAOzdWB/tC/GhZIcEkliwoMzV7UrE6rF8macxXMNB1/qcVroNOrxclBW7AMLqYsA1Mth3YwLwl1EkJCkPzFVLWGVVxcvDBa3OYqAASzAUcXF9LWaHKVD4XDsSSSGY1Da3Fa00g2VK25RoSNC9DTck3vAq52ZJDZQ4IIqrex1fs28Vy56nCUyyasStTdz6Aa6QyNTOCVBNUg170LfQ/ZjsleYuDSrntRhtX6Qh4tiznTKSFAPmJIVlYUKSvQ6+Bd4aTZ7JINkgsQdTVhCvhuYyYosBoq5Omutmf5QPJxaEqLkBJY1cKqbD062imYsMtIoyQSNnoAz3P3aAl4hKQlsxKSdHVVgX6D9bwSjDHCT0rUZr8oA5iAzHQedfsKeN4ha5hBUAlmFQGBoSSRpeBsXxYhkzXzJBIY8j0qqgBYNX9IQ8TxCpxzM592CzUBU2YO1/EXIihMVOyrKBMMxCT8RDV3TVyLByATsKQpWnMhToqWIOoyvQ93HpBuJWlyQLgPboX/KF8+bTK7aDxf6xrGdK8IpSZuz086R7V7MJT7t5gYgAl+2hjx6WGmJOxGvaPbuFzkjDpWGaKvpcfJXeHSkK98Guab+keV+3BZakjQxufZ72jE7Grl5VFH9YByvbKSLF7djFP+JHB5cuUVsAVF4JfRXk/DMSUKCkEghTu5H0rpHs3s/xxGJQRRC2ST1cC2zvrSPFUpD2tvbvG09j5xWtzQMkXa1B6X8GI/tx2ar+Vzx6RkPwpCQRoS4p/SCWHnxHJuGWQVBIsADq34idO0H8JmJIKSQVetrVgvFIzbVp6g696RzSeN7crLcDwi0z1LmkMQ2Wl3cHd7ekMuJp5W3IV4q+tr+sGHDMGSwX/AFHUfi3c9uveOqkJBQlRsnQUO9NP7w8Gs3xQ5pWRLkgAJcauCTQ7hoJ4bOZIOgdjq4cM1KGvpFvGsMUlCkgmtxTQtVjtbrFPAJOeWQAUnOQRcHdrQcpcHGwQvGgIKmSoOxrtWt9LNH2FWhRJfmKTew1AbVmiz/LUpJKmvWor3r0+sUYsgHOFhIG2Ud6sdKet4UOpJxIWopZwlqEMKC6f6rMXgxYEtIAHRh+EMwNoo4UpK05g6soPNoQR1uWMcXKdRUpyCc7CxoAh2uA0ATM8IzBwvWtaiwr9dzCviGLPuQlOZRWsPm5WDHMWaiaFt4unTwAQ4BuSbj/SLEk7UhanEKmKKShOQAkKKnZ3AJsK27n1cKr5eIXmMskKIDBgXBdLEmgZj1teKP4cay6/9ghxw7BkJSpRSVsApgQHBvUPZxA80gKIGZgSBR6C1YpJrj0jXMlqhvPqYAlocjmUwGYghidmH7wymzsrBQcndvsQvxC0qHMLmjFj1ZjWIqojj8VSi2I/CSA/5PXywiMjiBBq+7APSxNA7bNAWJwQezFqPf1/SKuF4CW5zEFywCQCxDvmFR5EOeircXjUKBLlLEczs3mzdIqlqzpIzKXMUAMyVO4s1KBn0g7EYSUk5QhOYmrtU/MaUsIgjDhIYADQMAWe4GUNpeKiaE4bw98QZhK2UAGKwAyRl0Dg0rD3iiEpCS7Aa08P1rA0oJSCxcC7l21cF6/e0UT+IDLo4NKH1f0h30viifijUVSSan5Owruw69hCvFShlSlJIzKCX1qWpsx1L31gSdxw8zLDu1KCuhcPo/mI4LE85m5gQkFuhFRQgUzNXrB1HZRxuaEFaRMVmoks3NTXw1OsAYSeAipLlgw2Dt5/QwJiZ3NmWaqVmJ8AffaKfekB77fk33rGkiLV+JokD1q9s1z4HrCjEqIFri/z+xDPiGKCnFHJJfxWgr0gLBYJcwlKBTq7f3i4mp8JkKXMT1rG14Zxoyv5S2y5lpB2IByuOsAcD4UEKLqfRQqCB46wHxuQhOI90kgJMwJfa30MHG7RZkCf4fcdVJxOUjMicSkjV3zII+Y8xpv8U+N+8Pu01SCz9Qz+hjG+xMnLxCUlTMlSwrblCvzEEe10wGapjQEt61/OKudky/5KZeEJdjr9iNDwKSpMsDKQoq16DT1+ULcJVIIYbw0wkwhhWuzOPEZc7+NOM/XofAsak5GqUvUC73/P5Rop5YakH+nbePP+FLUhKVISSzcrMBf9qRssPPHuhmpQE3dn9aPGEa18vF5QQp3Soh1VIcDKobp1MWYoWTcuKA27dHgOcXDsxUkEMRRqelm/eKcZNuo1KBcdAc3cbdTD0sGqXylyQH6ljq+rd6R2ShMuidXN3Fa0eBZk9SpaSk829rAeDf5mJ4PF51CWtAQSkqDM1DoG0cGHA+4iVkgHWjHXfvrURmuMcPmKWkJBXLcOASCO7GobTzGmxE5OYBzUkHUP8mNvEVHKWUwLNlLswoDmHzgA3hsnLKSDy2a2oDjuGbSkWcQQhADfELOaJO+w79YqXxABIoAp2Rqw/ESd6Qq4hicqK5lKWsBZYOxIDdGqPCoIdKOJryrYZWBZRd1AkgKd7ElVTdrR9wrBBM1pqypSwgKNWGYu+wAKT6xZjFBQyjKUvzhQu7ZgFPQ6jQwPjsc8wmWCpYSGBLUGwIrd69YVn/BGv4ThgjOS7FhXd9B2Ic60hRiPZ+eVKymUUuWcB2ej0vB2ExhKJKqqz8qmah5Uuam1X8waONITylYBFCH1F4cuJ5TUcRKziqSG1pf1gScMmjUv+Vn3g/8Aieg9TFOLSFgg1i+f89Rx5l3v0KSSKgPQbi/f94ETOKD/ACgwJrvW3Me7tBisOycoAIZjprWA0VCmYM+UH8yesYXY3mVzEYlScpAdzowJuaNWKUzLFb9AXDkmz1J7Bz2i2UkKQpIo1Wa9WPqztAExSCpJWXdlE2YJB8ig+cVKmwfiacgypJDgJBDB321b84zHFeIIMtYQ+wOhOpvFnEuKqWSpOZiWd2Jq3YClusZuQVKdtz6m5+UaxnXcOBzZhQmu9DBP8U6VADKS2lglyzfdoBVOAf77RTNxVdVE20+UXmpX41I5ct2ewpdvvqIBmTKM+tesHjBTlkAIUSz/APr8oaYD2FxC1B8qHrU2GpP6dIqFSTAYfOtOZ8tHa7a+bx6pg5SBKKUyUodmLAOA97F4q4R7HCSAFKExi4ZBFe7n6Q8RwuWmpQpR1GYm1hU7xck/Wdt/C6Th0KDElPblJbRyPpvHk2NnkzlAfF7whIN3zMPLx7tJw0tSQ6WfQ3HcWjzHgnCpU/i80Efy5cyYtgdUqZNeii/iFxkh7QHsrh0r4xOBS4SZxy00puzOYRcUnPMIP9dR5rGg/wAPsQgcXnrV8J9/l1usN3o8X+3PB5SMfKmJpLnLQpQ2OcBbd6HyYr9KXwNg8G06bhkspQcN/wBtX0uK9ohMK5SmcgmlKfQQy9v5Zw3EpWISrKiYkZlbNyrbrlaNPiPZZBBUFKWb7PrGXLgvjzYRPEZiAwNnDElq+Y0fD+PcqQCSAKh2q/NTcXhLxHha0TSlIzV0t8+tIT4iWpKiFOG1B+h7iMrx1rOT0jiOMK8qkF9hZQYUZ9x9IBRxBJTMSwQprZh9dwQDGZlY+bQpoqlWqCb/ADesPJ/FpC/jAf4QofiBBBfreulH3iMyr3w0wmPZATVN0uSKUBSXFHdJgxeOq4IUU3LWGYgOaUBA8K6Ri8VPCQoZirK1701IcvSIcH4t/MzEEJVyKbUWASDYihdxD6jY9FVNl5AovcXS9izttb1EAzZ5WooWQluajgUoCCwBobgbRncXxJMyWoJmpzNlZRKXuwAVrQNUh4Fw/FTMT/MQoZQAFhi6X5ehIYDrTaKyp2NccSCoZwHCWd2BqQWS1tXLfWFvEeIZ1ZZbKCQ9wXa4Z7gV1fvdVxHFJmAZSCktVLuAAMoqGavmF03hiUzApyliFA1YkbkVB627RM+nWkkT0zQc6ELSkA8qkiwYUexBJcACFmLkFSkFHvUscySQ5SpmY7j65oJwGDzpz0KrHrU20atvS4iY4aQoKIO4Ao76VBY9DDkpWyHsgqnJSQ/L8bOlQP8AUBqO3zgv3CTUplqJqSXq+sC8NnUA5gW1+u0FDFdvQfrFT+dTy5xKUqjsAdniwTgC1NGYQNKkJJAADntpbrE1SlvZVLkfYjXWWCp8wMKlzp+zwPNlIItfx33gOZPUkuUrO1L+STt9IkMYVVKKuwBq1Lli0Tc/VTYgrhiCaKPr2irF8GTMVRSmAIYXqCPoaRfPxoS4OQVegr3YQLJ4uk/ifQG1fDROcVbyLcN7Oy0PmL5iD6MBbq58RcOByUElKSQbUNxs/eC8TxuWhnUHLAD6tEV8SKgSkEuHTUOd+wh+D1gOJSwFqDfiZ9aeI1PslhUZVBSAVJVy0BDMCaHrV4pkYdJJKpKw79X70gkz0j4JcytCztpo8VOUTZfw3k4xCFEpS9k3TQfkwg+RxcJsl+wHppGeSHukpsxUSl+jOIpnz5ygySUixo/oD3hyxPWtLiOPpGqQdngZPGlEkgpyjY16PVukIjMUwGW2uV9Lk2ESGFmKuzCoFQD0fWDtB0px/wAQl+ZCk7kDz+fyjBcI417mbiprKUuYhWUJ3UpzXTd+kNfaJcyRLoSVKBCUJSSajmJ6B/pGe9jsCZq1KOnI2talxfSLlmaWe4r/AMPZCkzzONkApaoJK/0v6RofbednTL+EqSokEXYjX0EGy8KEuRlQXqSGJYMC7M8I/a1J92lWYHJQsQQczNbWkLvLR1xZ/iDiTNw+HmBNi5NxzhxDP2D9p0qw6Zc1Z95LDXLlP4W3axMI+CCXNke6mGoBYF6pUTUV0dmFoIwvB0oIKSGYhmY1G8O8p8HW/WtRxZCl5cpCU1zWf9YCxk+TMajkU6MSde8LpeDmIZSErWSP6gW00EUyZON/EgqGlAPFW9YjYfWr8bg5TOhPw0FTtbd3rC3FYUBOVGVgr4qvV6bMA1usMp+HxGrpINAEv6k/kYr/AIZZScxVQhmAG+t9Yi9Wk7F07BMgOtn1oSRtv8rQPiMGUkKQQQhlCjC406P84PXw2YoiuYaO5bpaLp/DZiUOSQltgNepD7Vg2DKzSMOSa3Ip1LxLDoyqMrmSFgFwLLCqeCH8tDccKmk0NQLEAEOd4Kk8EmKAUHLPUA03ra8OcpCvG19JwSUKzS5hOaqkA2s7djpsRB/D8QhJUCCsbOCfAYBj8vWBE8OmmmUgN2Zt/v6RKRwhaqJYm5TmLjxY+LQf5+j/AF8F8NxmReVIUEksAdladmMNV8TEt8wLijnbRn0+kZz/ACqbVLEEWLmmtfv6xfLkTTlStSqUzbC7W+sVvFN403m41akAywB36XtA3+ZzNkev7xCUCkOElbGmUpd+r3PiCP4KQby1J6OadLQdoOta5WGzJIzKT0SwB6E6vHJGDADAa1JY/u8VycUbbRXi8YRVqtv0f9ozWMmShbX7bSAlg1GdBa5INO9IFTxM15RUt6B+8Ey5jpdtrUv6wZBrkzA+9pmQx+LlLnbtA83gEsVOvQ6u7A9IKnSAovVJe6SQdn6xXJkhNOZTVdRqbXZoeQtqpHAZKOfKkK0Uupp1Lt4i9WDSp8z11BLHausEImsWYWqf2tCviHE1Sgss+VL3a7/pB10dl/8Al6LJXR9TUdHeKpmGIXmlzEjSqX/MRHg3GFT0TCUhORWVhY1b94aKlpKagF9+/wC0PrhdtACWDUrBLHo2uhMd4jIKwlALb0UQd9Gc9d2hirh6FApUBldmDjZnYxP+AQEAgANQMLb+esE8F9JJeDCaABXQJDX7UgwyUsUpDNdgDXpb7eDVYXO9QA9m2MVzsICFHVLt/aDJ+n6UKwjgc5FMqiBW9wNPnAeH9mkoUomZ8ewZ2sVKqTrDSRj2UUZE0N73PWC8NKdGZVSeajgW2eHvmFgEcMlJCUmX7yhBJOzO7l4qxXCpa1JIDZSVDNVL2oLOB1h+uWEFIvVidd4B41LJVlzKSwPwZQDTUEGDAScR4TLzZllwnQVopq0DixtE8CErZpRCaMQh8zkt5beG5lqR7tOdSviDqyvQOLACDsOkEBwLDTeKIqwfDpfP/KIZvwsd6Wi44UiqEgvu7HarU9YI9yoLSpS1KFsvLlOlaPH2OyyS6U0LhnOlvrEYrQeMxEyclSAiVMWhgozFFxsxSh6dYBw3CSt1KSgFiCynpppuzP8AtDrELYEkZmSCx1dzX0j73zJcgM4ASAzUFzc/KA9A/wCVhmbyd+46NEV4UPlKiQNGYjoARBypozgAFi/4j9fPyi2UEpSk5QXLB9G+sLBpXN4cMoAYAH+kn1+em0cGGU2YKHK/whVwLJgheNUZ6pegSD+f5bxziqTLAqVZnNSaQXicoRac4dTtQEH6MPt4sRhMwUElCjqDX1AgzBz2SQUpIPj+/mOonVVQUP8AaDINDz8IsoykpAbalr1oG6bCK5WEAACZRVSpeh3bbfaE3tRipiy4WUZacrWcPpqA0VeznE5hVlB5TlGVVQHJtZv7RWeJ309OHUlmGUAEmxPaphcrFI/6oH/60/8ArD+S6yTQVAoPMdI6J/3f+0T4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11273" name="Picture 18" descr="http://m-elenka.com/wp-content/uploads/2011/07/dolg.gif"/>
          <p:cNvPicPr>
            <a:picLocks noChangeAspect="1" noChangeArrowheads="1"/>
          </p:cNvPicPr>
          <p:nvPr/>
        </p:nvPicPr>
        <p:blipFill>
          <a:blip r:embed="rId5" cstate="print"/>
          <a:srcRect/>
          <a:stretch>
            <a:fillRect/>
          </a:stretch>
        </p:blipFill>
        <p:spPr bwMode="auto">
          <a:xfrm>
            <a:off x="1908175" y="908050"/>
            <a:ext cx="1439863" cy="1084263"/>
          </a:xfrm>
          <a:prstGeom prst="rect">
            <a:avLst/>
          </a:prstGeom>
          <a:noFill/>
          <a:ln w="9525">
            <a:noFill/>
            <a:miter lim="800000"/>
            <a:headEnd/>
            <a:tailEnd/>
          </a:ln>
        </p:spPr>
      </p:pic>
      <p:pic>
        <p:nvPicPr>
          <p:cNvPr id="11274" name="Picture 8" descr="http://i598.photobucket.com/albums/tt63/pavlyuk2/Nepal-2010/resIMG_0420.jpg"/>
          <p:cNvPicPr>
            <a:picLocks noChangeAspect="1" noChangeArrowheads="1"/>
          </p:cNvPicPr>
          <p:nvPr/>
        </p:nvPicPr>
        <p:blipFill>
          <a:blip r:embed="rId6" cstate="print"/>
          <a:srcRect/>
          <a:stretch>
            <a:fillRect/>
          </a:stretch>
        </p:blipFill>
        <p:spPr bwMode="auto">
          <a:xfrm>
            <a:off x="4356100" y="2708275"/>
            <a:ext cx="942975" cy="1296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Прямоугольник 2"/>
          <p:cNvSpPr>
            <a:spLocks noChangeArrowheads="1"/>
          </p:cNvSpPr>
          <p:nvPr/>
        </p:nvSpPr>
        <p:spPr bwMode="auto">
          <a:xfrm>
            <a:off x="1331913" y="2060575"/>
            <a:ext cx="7488237" cy="3540125"/>
          </a:xfrm>
          <a:prstGeom prst="rect">
            <a:avLst/>
          </a:prstGeom>
          <a:noFill/>
          <a:ln w="9525">
            <a:noFill/>
            <a:miter lim="800000"/>
            <a:headEnd/>
            <a:tailEnd/>
          </a:ln>
        </p:spPr>
        <p:txBody>
          <a:bodyPr>
            <a:spAutoFit/>
          </a:bodyPr>
          <a:lstStyle/>
          <a:p>
            <a:pPr indent="449263"/>
            <a:r>
              <a:rPr lang="ru-RU" sz="2800">
                <a:solidFill>
                  <a:srgbClr val="000000"/>
                </a:solidFill>
                <a:latin typeface="Times New Roman" pitchFamily="18" charset="0"/>
                <a:cs typeface="Times New Roman" pitchFamily="18" charset="0"/>
              </a:rPr>
              <a:t>В какой из приведенных пословиц наиболее ярко выражается принцип последовательности?</a:t>
            </a:r>
          </a:p>
          <a:p>
            <a:pPr indent="449263" eaLnBrk="0" hangingPunct="0"/>
            <a:r>
              <a:rPr lang="ru-RU" sz="2800">
                <a:solidFill>
                  <a:srgbClr val="000000"/>
                </a:solidFill>
                <a:latin typeface="Times New Roman" pitchFamily="18" charset="0"/>
                <a:cs typeface="Times New Roman" pitchFamily="18" charset="0"/>
              </a:rPr>
              <a:t>  Пословицы:</a:t>
            </a:r>
          </a:p>
          <a:p>
            <a:pPr indent="449263" eaLnBrk="0" hangingPunct="0"/>
            <a:r>
              <a:rPr lang="ru-RU" sz="2800">
                <a:solidFill>
                  <a:srgbClr val="000000"/>
                </a:solidFill>
                <a:latin typeface="Times New Roman" pitchFamily="18" charset="0"/>
                <a:cs typeface="Times New Roman" pitchFamily="18" charset="0"/>
              </a:rPr>
              <a:t>  1. Не садись не в свои сани.</a:t>
            </a:r>
          </a:p>
          <a:p>
            <a:pPr indent="449263" eaLnBrk="0" hangingPunct="0"/>
            <a:r>
              <a:rPr lang="ru-RU" sz="2800">
                <a:solidFill>
                  <a:srgbClr val="000000"/>
                </a:solidFill>
                <a:latin typeface="Times New Roman" pitchFamily="18" charset="0"/>
                <a:cs typeface="Times New Roman" pitchFamily="18" charset="0"/>
              </a:rPr>
              <a:t>  2. Назвался груздем полезай в кузов.</a:t>
            </a:r>
          </a:p>
          <a:p>
            <a:pPr indent="449263" eaLnBrk="0" hangingPunct="0"/>
            <a:r>
              <a:rPr lang="ru-RU" sz="2800">
                <a:solidFill>
                  <a:srgbClr val="000000"/>
                </a:solidFill>
                <a:latin typeface="Times New Roman" pitchFamily="18" charset="0"/>
                <a:cs typeface="Times New Roman" pitchFamily="18" charset="0"/>
              </a:rPr>
              <a:t>  3. Береги платье снову, а честь смолоду.</a:t>
            </a:r>
          </a:p>
          <a:p>
            <a:pPr indent="449263" eaLnBrk="0" hangingPunct="0"/>
            <a:r>
              <a:rPr lang="ru-RU" sz="2800">
                <a:solidFill>
                  <a:srgbClr val="000000"/>
                </a:solidFill>
                <a:latin typeface="Times New Roman" pitchFamily="18" charset="0"/>
                <a:cs typeface="Times New Roman" pitchFamily="18" charset="0"/>
              </a:rPr>
              <a:t>  4. Слово –  серебро, молчанье – золото.</a:t>
            </a:r>
          </a:p>
          <a:p>
            <a:pPr indent="449263" eaLnBrk="0" hangingPunct="0"/>
            <a:r>
              <a:rPr lang="ru-RU" sz="2800">
                <a:solidFill>
                  <a:srgbClr val="000000"/>
                </a:solidFill>
                <a:latin typeface="Times New Roman" pitchFamily="18" charset="0"/>
                <a:cs typeface="Times New Roman" pitchFamily="18" charset="0"/>
              </a:rPr>
              <a:t>  5. Взялся за гуж, не говори, что не дюж. </a:t>
            </a:r>
          </a:p>
        </p:txBody>
      </p:sp>
      <p:sp>
        <p:nvSpPr>
          <p:cNvPr id="12291" name="Заголовок 3"/>
          <p:cNvSpPr>
            <a:spLocks noGrp="1"/>
          </p:cNvSpPr>
          <p:nvPr>
            <p:ph type="title" idx="4294967295"/>
          </p:nvPr>
        </p:nvSpPr>
        <p:spPr>
          <a:xfrm>
            <a:off x="1835150" y="692150"/>
            <a:ext cx="6538913" cy="1143000"/>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Задание № 1.</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350" y="274638"/>
            <a:ext cx="7416800" cy="1425575"/>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Принцип благосклонности</a:t>
            </a:r>
            <a:br>
              <a:rPr lang="ru-RU" sz="4000" dirty="0" smtClean="0">
                <a:solidFill>
                  <a:schemeClr val="accent2">
                    <a:lumMod val="50000"/>
                  </a:schemeClr>
                </a:solidFill>
                <a:latin typeface="Times New Roman" pitchFamily="18" charset="0"/>
                <a:cs typeface="Times New Roman" pitchFamily="18" charset="0"/>
              </a:rPr>
            </a:br>
            <a:endParaRPr lang="ru-RU" sz="4000" dirty="0"/>
          </a:p>
        </p:txBody>
      </p:sp>
      <p:sp>
        <p:nvSpPr>
          <p:cNvPr id="4" name="Содержимое 3"/>
          <p:cNvSpPr>
            <a:spLocks noGrp="1"/>
          </p:cNvSpPr>
          <p:nvPr>
            <p:ph sz="half" idx="2"/>
          </p:nvPr>
        </p:nvSpPr>
        <p:spPr>
          <a:xfrm>
            <a:off x="1403350" y="4437063"/>
            <a:ext cx="7200900" cy="2049462"/>
          </a:xfrm>
        </p:spPr>
        <p:txBody>
          <a:bodyPr/>
          <a:lstStyle/>
          <a:p>
            <a:pPr eaLnBrk="1" hangingPunct="1">
              <a:buFont typeface="Arial" charset="0"/>
              <a:buNone/>
              <a:defRPr/>
            </a:pPr>
            <a:r>
              <a:rPr lang="ru-RU" sz="2400" dirty="0" smtClean="0">
                <a:latin typeface="Times New Roman" pitchFamily="18" charset="0"/>
                <a:cs typeface="Times New Roman" pitchFamily="18" charset="0"/>
              </a:rPr>
              <a:t>     использует человеческое свойство идти навстречу просьбам приятных, вызывающих расположение людей. Именно поэтому успешное общение предполагает дружелюбные интонации, а также </a:t>
            </a:r>
            <a:r>
              <a:rPr lang="ru-RU" sz="2400" dirty="0" smtClean="0">
                <a:latin typeface="Times New Roman" pitchFamily="18" charset="0"/>
                <a:cs typeface="Times New Roman" pitchFamily="18" charset="0"/>
                <a:hlinkClick r:id="rId2" action="ppaction://hlinksldjump"/>
              </a:rPr>
              <a:t>обмен любезностями и комплиментами</a:t>
            </a:r>
            <a:r>
              <a:rPr lang="ru-RU" sz="2400" dirty="0" smtClean="0">
                <a:latin typeface="Times New Roman" pitchFamily="18" charset="0"/>
                <a:cs typeface="Times New Roman" pitchFamily="18" charset="0"/>
              </a:rPr>
              <a:t>.</a:t>
            </a:r>
          </a:p>
          <a:p>
            <a:pPr eaLnBrk="1" hangingPunct="1">
              <a:buFont typeface="Arial" charset="0"/>
              <a:buNone/>
              <a:defRPr/>
            </a:pPr>
            <a:endParaRPr lang="ru-RU" sz="1800" dirty="0">
              <a:solidFill>
                <a:schemeClr val="accent2">
                  <a:lumMod val="50000"/>
                </a:schemeClr>
              </a:solidFill>
              <a:latin typeface="Times New Roman" pitchFamily="18" charset="0"/>
              <a:cs typeface="Times New Roman" pitchFamily="18" charset="0"/>
            </a:endParaRPr>
          </a:p>
        </p:txBody>
      </p:sp>
      <p:pic>
        <p:nvPicPr>
          <p:cNvPr id="13316" name="irc_mi" descr="http://sitewomen.com/wp-content/uploads/2013/05/%D0%9C%D0%B0%D0%BD%D0%B8%D0%BF%D1%83%D0%BB%D1%8F%D1%86%D0%B8%D1%8F.jpg"/>
          <p:cNvPicPr>
            <a:picLocks noChangeAspect="1" noChangeArrowheads="1"/>
          </p:cNvPicPr>
          <p:nvPr/>
        </p:nvPicPr>
        <p:blipFill>
          <a:blip r:embed="rId3" cstate="print"/>
          <a:srcRect/>
          <a:stretch>
            <a:fillRect/>
          </a:stretch>
        </p:blipFill>
        <p:spPr bwMode="auto">
          <a:xfrm>
            <a:off x="1908175" y="1196975"/>
            <a:ext cx="6335713" cy="316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2"/>
          <p:cNvSpPr>
            <a:spLocks noGrp="1"/>
          </p:cNvSpPr>
          <p:nvPr>
            <p:ph type="title"/>
          </p:nvPr>
        </p:nvSpPr>
        <p:spPr>
          <a:xfrm>
            <a:off x="1908175" y="5013325"/>
            <a:ext cx="6480175" cy="1439863"/>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 Задание № 2.</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Посмотрите небольшой </a:t>
            </a:r>
            <a:r>
              <a:rPr lang="ru-RU" sz="1800" dirty="0" smtClean="0">
                <a:latin typeface="Times New Roman" pitchFamily="18" charset="0"/>
                <a:cs typeface="Times New Roman" pitchFamily="18" charset="0"/>
                <a:hlinkClick r:id="rId2" action="ppaction://hlinkfile"/>
              </a:rPr>
              <a:t>фрагмент</a:t>
            </a:r>
            <a:r>
              <a:rPr lang="ru-RU" sz="1800" dirty="0" smtClean="0">
                <a:latin typeface="Times New Roman" pitchFamily="18" charset="0"/>
                <a:cs typeface="Times New Roman" pitchFamily="18" charset="0"/>
              </a:rPr>
              <a:t> из фильма «Небесные ласточки». Подумайте, как этот принцип реализуется в поведении </a:t>
            </a:r>
            <a:r>
              <a:rPr lang="ru-RU" sz="1800" dirty="0" err="1" smtClean="0">
                <a:latin typeface="Times New Roman" pitchFamily="18" charset="0"/>
                <a:cs typeface="Times New Roman" pitchFamily="18" charset="0"/>
              </a:rPr>
              <a:t>Денизы</a:t>
            </a:r>
            <a:r>
              <a:rPr lang="ru-RU" sz="1800" dirty="0" smtClean="0">
                <a:latin typeface="Times New Roman" pitchFamily="18" charset="0"/>
                <a:cs typeface="Times New Roman" pitchFamily="18" charset="0"/>
              </a:rPr>
              <a:t>. </a:t>
            </a:r>
          </a:p>
        </p:txBody>
      </p:sp>
      <p:pic>
        <p:nvPicPr>
          <p:cNvPr id="14339" name="Picture 6" descr="https://encrypted-tbn3.gstatic.com/images?q=tbn:ANd9GcTqcX8-KiYDucyufaElesLNhFG7Zinu92giqcsHuOgS3CbGhlOR9A"/>
          <p:cNvPicPr>
            <a:picLocks noChangeAspect="1" noChangeArrowheads="1"/>
          </p:cNvPicPr>
          <p:nvPr/>
        </p:nvPicPr>
        <p:blipFill>
          <a:blip r:embed="rId3" cstate="print"/>
          <a:srcRect/>
          <a:stretch>
            <a:fillRect/>
          </a:stretch>
        </p:blipFill>
        <p:spPr bwMode="auto">
          <a:xfrm>
            <a:off x="1763713" y="476250"/>
            <a:ext cx="6629400" cy="4392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354887" cy="1785937"/>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Принцип авторитета</a:t>
            </a:r>
            <a:br>
              <a:rPr lang="ru-RU" sz="4000" dirty="0" smtClean="0">
                <a:solidFill>
                  <a:schemeClr val="accent2">
                    <a:lumMod val="50000"/>
                  </a:schemeClr>
                </a:solidFill>
                <a:latin typeface="Times New Roman" pitchFamily="18" charset="0"/>
                <a:cs typeface="Times New Roman" pitchFamily="18" charset="0"/>
              </a:rPr>
            </a:br>
            <a:endParaRPr lang="ru-RU" sz="4000" dirty="0"/>
          </a:p>
        </p:txBody>
      </p:sp>
      <p:sp>
        <p:nvSpPr>
          <p:cNvPr id="15363" name="Содержимое 2"/>
          <p:cNvSpPr>
            <a:spLocks noGrp="1"/>
          </p:cNvSpPr>
          <p:nvPr>
            <p:ph sz="half" idx="1"/>
          </p:nvPr>
        </p:nvSpPr>
        <p:spPr>
          <a:xfrm>
            <a:off x="1979613" y="2205038"/>
            <a:ext cx="1223962" cy="719137"/>
          </a:xfrm>
        </p:spPr>
        <p:txBody>
          <a:bodyPr/>
          <a:lstStyle/>
          <a:p>
            <a:pPr eaLnBrk="1" hangingPunct="1"/>
            <a:endParaRPr lang="ru-RU" sz="800" smtClean="0"/>
          </a:p>
        </p:txBody>
      </p:sp>
      <p:sp>
        <p:nvSpPr>
          <p:cNvPr id="4" name="Содержимое 3"/>
          <p:cNvSpPr>
            <a:spLocks noGrp="1"/>
          </p:cNvSpPr>
          <p:nvPr>
            <p:ph sz="half" idx="2"/>
          </p:nvPr>
        </p:nvSpPr>
        <p:spPr>
          <a:xfrm>
            <a:off x="4356100" y="1412875"/>
            <a:ext cx="4392613" cy="4713288"/>
          </a:xfrm>
        </p:spPr>
        <p:txBody>
          <a:bodyPr/>
          <a:lstStyle/>
          <a:p>
            <a:pPr eaLnBrk="1" hangingPunct="1">
              <a:buFont typeface="Arial" charset="0"/>
              <a:buNone/>
              <a:defRPr/>
            </a:pPr>
            <a:r>
              <a:rPr lang="ru-RU" sz="2000" dirty="0" smtClean="0">
                <a:latin typeface="Times New Roman" pitchFamily="18" charset="0"/>
                <a:cs typeface="Times New Roman" pitchFamily="18" charset="0"/>
              </a:rPr>
              <a:t>     </a:t>
            </a:r>
            <a:r>
              <a:rPr lang="ru-RU" sz="2000" dirty="0" smtClean="0">
                <a:solidFill>
                  <a:schemeClr val="accent2">
                    <a:lumMod val="50000"/>
                  </a:schemeClr>
                </a:solidFill>
                <a:latin typeface="Times New Roman" pitchFamily="18" charset="0"/>
                <a:cs typeface="Times New Roman" pitchFamily="18" charset="0"/>
              </a:rPr>
              <a:t>Традиции нашего общества диктуют, что старших нужно уважать, проявлять неповиновение считается недопустимым. Данный принцип манипуляции подразумевает, что человек с большей готовностью прислушается к мнению компетентного, влиятельного человека, пользующегося признанием в конкретной области. Поэтому не очень убедительные аргументы обычно подкрепляют ссылками на мнения знающих, уважаемых в </a:t>
            </a:r>
            <a:r>
              <a:rPr lang="ru-RU" sz="2000" dirty="0" smtClean="0">
                <a:solidFill>
                  <a:schemeClr val="accent2">
                    <a:lumMod val="50000"/>
                  </a:schemeClr>
                </a:solidFill>
                <a:latin typeface="Times New Roman" pitchFamily="18" charset="0"/>
                <a:cs typeface="Times New Roman" pitchFamily="18" charset="0"/>
                <a:hlinkClick r:id="rId2" action="ppaction://hlinksldjump"/>
              </a:rPr>
              <a:t>обществе людей</a:t>
            </a:r>
            <a:r>
              <a:rPr lang="ru-RU" sz="2000" dirty="0" smtClean="0">
                <a:solidFill>
                  <a:schemeClr val="accent2">
                    <a:lumMod val="50000"/>
                  </a:schemeClr>
                </a:solidFill>
                <a:latin typeface="Times New Roman" pitchFamily="18" charset="0"/>
                <a:cs typeface="Times New Roman" pitchFamily="18" charset="0"/>
              </a:rPr>
              <a:t>. </a:t>
            </a:r>
            <a:endParaRPr lang="ru-RU" sz="2000" dirty="0">
              <a:solidFill>
                <a:schemeClr val="accent2">
                  <a:lumMod val="50000"/>
                </a:schemeClr>
              </a:solidFill>
              <a:latin typeface="Times New Roman" pitchFamily="18" charset="0"/>
              <a:cs typeface="Times New Roman" pitchFamily="18" charset="0"/>
            </a:endParaRPr>
          </a:p>
        </p:txBody>
      </p:sp>
      <p:pic>
        <p:nvPicPr>
          <p:cNvPr id="15365" name="irc_mi" descr="http://mirns.ru/uploads/posts/2011-11/1320742638_un-209.jpg"/>
          <p:cNvPicPr>
            <a:picLocks noChangeAspect="1" noChangeArrowheads="1"/>
          </p:cNvPicPr>
          <p:nvPr/>
        </p:nvPicPr>
        <p:blipFill>
          <a:blip r:embed="rId3" cstate="print"/>
          <a:srcRect/>
          <a:stretch>
            <a:fillRect/>
          </a:stretch>
        </p:blipFill>
        <p:spPr bwMode="auto">
          <a:xfrm>
            <a:off x="1476375" y="3644900"/>
            <a:ext cx="3095625" cy="2160588"/>
          </a:xfrm>
          <a:prstGeom prst="rect">
            <a:avLst/>
          </a:prstGeom>
          <a:noFill/>
          <a:ln w="9525">
            <a:noFill/>
            <a:miter lim="800000"/>
            <a:headEnd/>
            <a:tailEnd/>
          </a:ln>
        </p:spPr>
      </p:pic>
      <p:pic>
        <p:nvPicPr>
          <p:cNvPr id="15366" name="Picture 2" descr="&amp;mcy;&amp;acy;&amp;ncy;&amp;icy;&amp;pcy;&amp;ucy;&amp;lcy;&amp;yacy;&amp;tscy;&amp;icy;&amp;icy;"/>
          <p:cNvPicPr>
            <a:picLocks noChangeAspect="1" noChangeArrowheads="1"/>
          </p:cNvPicPr>
          <p:nvPr/>
        </p:nvPicPr>
        <p:blipFill>
          <a:blip r:embed="rId4" cstate="print"/>
          <a:srcRect/>
          <a:stretch>
            <a:fillRect/>
          </a:stretch>
        </p:blipFill>
        <p:spPr bwMode="auto">
          <a:xfrm>
            <a:off x="1476375" y="1484313"/>
            <a:ext cx="3144838" cy="2089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350" y="188913"/>
            <a:ext cx="7345363" cy="1727200"/>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Принцип ориентации на других</a:t>
            </a:r>
            <a:br>
              <a:rPr lang="ru-RU" sz="4000" dirty="0" smtClean="0">
                <a:solidFill>
                  <a:schemeClr val="accent2">
                    <a:lumMod val="50000"/>
                  </a:schemeClr>
                </a:solidFill>
                <a:latin typeface="Times New Roman" pitchFamily="18" charset="0"/>
                <a:cs typeface="Times New Roman" pitchFamily="18" charset="0"/>
              </a:rPr>
            </a:br>
            <a:endParaRPr lang="ru-RU" sz="4000" dirty="0"/>
          </a:p>
        </p:txBody>
      </p:sp>
      <p:sp>
        <p:nvSpPr>
          <p:cNvPr id="4" name="Содержимое 3"/>
          <p:cNvSpPr>
            <a:spLocks noGrp="1"/>
          </p:cNvSpPr>
          <p:nvPr>
            <p:ph sz="half" idx="2"/>
          </p:nvPr>
        </p:nvSpPr>
        <p:spPr>
          <a:xfrm>
            <a:off x="4140200" y="1052513"/>
            <a:ext cx="4752975" cy="5073650"/>
          </a:xfrm>
        </p:spPr>
        <p:txBody>
          <a:bodyPr/>
          <a:lstStyle/>
          <a:p>
            <a:pPr eaLnBrk="1" hangingPunct="1">
              <a:buFont typeface="Arial" charset="0"/>
              <a:buNone/>
              <a:defRPr/>
            </a:pPr>
            <a:r>
              <a:rPr lang="ru-RU" sz="2400" dirty="0" smtClean="0">
                <a:solidFill>
                  <a:schemeClr val="accent2">
                    <a:lumMod val="50000"/>
                  </a:schemeClr>
                </a:solidFill>
                <a:latin typeface="Times New Roman" pitchFamily="18" charset="0"/>
                <a:cs typeface="Times New Roman" pitchFamily="18" charset="0"/>
              </a:rPr>
              <a:t>    Человеку свойственно </a:t>
            </a:r>
            <a:r>
              <a:rPr lang="ru-RU" sz="2400" dirty="0" err="1" smtClean="0">
                <a:solidFill>
                  <a:schemeClr val="accent2">
                    <a:lumMod val="50000"/>
                  </a:schemeClr>
                </a:solidFill>
                <a:latin typeface="Times New Roman" pitchFamily="18" charset="0"/>
                <a:cs typeface="Times New Roman" pitchFamily="18" charset="0"/>
              </a:rPr>
              <a:t>подра-жать</a:t>
            </a:r>
            <a:r>
              <a:rPr lang="ru-RU" sz="2400" dirty="0" smtClean="0">
                <a:solidFill>
                  <a:schemeClr val="accent2">
                    <a:lumMod val="50000"/>
                  </a:schemeClr>
                </a:solidFill>
                <a:latin typeface="Times New Roman" pitchFamily="18" charset="0"/>
                <a:cs typeface="Times New Roman" pitchFamily="18" charset="0"/>
              </a:rPr>
              <a:t> себе подобным. «Как все, так и я», «раз всем нравится, надо попробовать и мне» — такова логика тривиального мышления. Видя, что </a:t>
            </a:r>
            <a:r>
              <a:rPr lang="ru-RU" sz="2400" dirty="0" err="1" smtClean="0">
                <a:solidFill>
                  <a:schemeClr val="accent2">
                    <a:lumMod val="50000"/>
                  </a:schemeClr>
                </a:solidFill>
                <a:latin typeface="Times New Roman" pitchFamily="18" charset="0"/>
                <a:cs typeface="Times New Roman" pitchFamily="18" charset="0"/>
              </a:rPr>
              <a:t>боль-шинство</a:t>
            </a:r>
            <a:r>
              <a:rPr lang="ru-RU" sz="2400" dirty="0" smtClean="0">
                <a:solidFill>
                  <a:schemeClr val="accent2">
                    <a:lumMod val="50000"/>
                  </a:schemeClr>
                </a:solidFill>
                <a:latin typeface="Times New Roman" pitchFamily="18" charset="0"/>
                <a:cs typeface="Times New Roman" pitchFamily="18" charset="0"/>
              </a:rPr>
              <a:t> людей поступает определённым образом (например, предпочитает какой-либо товар или услугу, выражает те или иные убеждения), человек принимает мнение большинства за верное и </a:t>
            </a:r>
            <a:r>
              <a:rPr lang="ru-RU" sz="2400" dirty="0" smtClean="0">
                <a:solidFill>
                  <a:schemeClr val="accent2">
                    <a:lumMod val="50000"/>
                  </a:schemeClr>
                </a:solidFill>
                <a:latin typeface="Times New Roman" pitchFamily="18" charset="0"/>
                <a:cs typeface="Times New Roman" pitchFamily="18" charset="0"/>
                <a:hlinkClick r:id="rId2" action="ppaction://hlinksldjump"/>
              </a:rPr>
              <a:t>присоединяется к нему.</a:t>
            </a:r>
            <a:endParaRPr lang="ru-RU" sz="2400" dirty="0">
              <a:solidFill>
                <a:schemeClr val="accent2">
                  <a:lumMod val="50000"/>
                </a:schemeClr>
              </a:solidFill>
              <a:latin typeface="Times New Roman" pitchFamily="18" charset="0"/>
              <a:cs typeface="Times New Roman" pitchFamily="18" charset="0"/>
            </a:endParaRPr>
          </a:p>
        </p:txBody>
      </p:sp>
      <p:pic>
        <p:nvPicPr>
          <p:cNvPr id="16388" name="Picture 4" descr="http://img.med2live.ru/stories/children/deti-i-vzroslye.jpg"/>
          <p:cNvPicPr>
            <a:picLocks noChangeAspect="1" noChangeArrowheads="1"/>
          </p:cNvPicPr>
          <p:nvPr/>
        </p:nvPicPr>
        <p:blipFill>
          <a:blip r:embed="rId3" cstate="print"/>
          <a:srcRect/>
          <a:stretch>
            <a:fillRect/>
          </a:stretch>
        </p:blipFill>
        <p:spPr bwMode="auto">
          <a:xfrm>
            <a:off x="1403350" y="1196975"/>
            <a:ext cx="2952750" cy="2117725"/>
          </a:xfrm>
          <a:prstGeom prst="rect">
            <a:avLst/>
          </a:prstGeom>
          <a:noFill/>
          <a:ln w="9525">
            <a:noFill/>
            <a:miter lim="800000"/>
            <a:headEnd/>
            <a:tailEnd/>
          </a:ln>
        </p:spPr>
      </p:pic>
      <p:pic>
        <p:nvPicPr>
          <p:cNvPr id="16389" name="Picture 6" descr="http://y.delfi.ua/norm/7696/276876_JqSv5a.jpeg"/>
          <p:cNvPicPr>
            <a:picLocks noChangeAspect="1" noChangeArrowheads="1"/>
          </p:cNvPicPr>
          <p:nvPr/>
        </p:nvPicPr>
        <p:blipFill>
          <a:blip r:embed="rId4" cstate="print"/>
          <a:srcRect/>
          <a:stretch>
            <a:fillRect/>
          </a:stretch>
        </p:blipFill>
        <p:spPr bwMode="auto">
          <a:xfrm>
            <a:off x="1403350" y="3716338"/>
            <a:ext cx="2952750" cy="239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lookrus.com/images/2013/09/2013_09_16_16_06_50-380x282.jpg"/>
          <p:cNvPicPr>
            <a:picLocks noChangeAspect="1" noChangeArrowheads="1"/>
          </p:cNvPicPr>
          <p:nvPr/>
        </p:nvPicPr>
        <p:blipFill>
          <a:blip r:embed="rId2" cstate="print"/>
          <a:srcRect/>
          <a:stretch>
            <a:fillRect/>
          </a:stretch>
        </p:blipFill>
        <p:spPr bwMode="auto">
          <a:xfrm>
            <a:off x="1692275" y="1557338"/>
            <a:ext cx="3311525" cy="2570162"/>
          </a:xfrm>
          <a:prstGeom prst="rect">
            <a:avLst/>
          </a:prstGeom>
          <a:noFill/>
          <a:ln w="9525">
            <a:noFill/>
            <a:miter lim="800000"/>
            <a:headEnd/>
            <a:tailEnd/>
          </a:ln>
        </p:spPr>
      </p:pic>
      <p:pic>
        <p:nvPicPr>
          <p:cNvPr id="17411" name="Picture 4" descr="http://s017.radikal.ru/i412/1201/ca/fc950812e7e2.jpg"/>
          <p:cNvPicPr>
            <a:picLocks noChangeAspect="1" noChangeArrowheads="1"/>
          </p:cNvPicPr>
          <p:nvPr/>
        </p:nvPicPr>
        <p:blipFill>
          <a:blip r:embed="rId3" cstate="print"/>
          <a:srcRect/>
          <a:stretch>
            <a:fillRect/>
          </a:stretch>
        </p:blipFill>
        <p:spPr bwMode="auto">
          <a:xfrm>
            <a:off x="6659563" y="4508500"/>
            <a:ext cx="1873250" cy="1460500"/>
          </a:xfrm>
          <a:prstGeom prst="rect">
            <a:avLst/>
          </a:prstGeom>
          <a:noFill/>
          <a:ln w="9525">
            <a:noFill/>
            <a:miter lim="800000"/>
            <a:headEnd/>
            <a:tailEnd/>
          </a:ln>
        </p:spPr>
      </p:pic>
      <p:pic>
        <p:nvPicPr>
          <p:cNvPr id="17412" name="Picture 8" descr="https://encrypted-tbn1.gstatic.com/images?q=tbn:ANd9GcSE84B414fM9cA5bVj5FnT5qYXD9Z7H0WQ4QUR3rSu8wzcPupwm"/>
          <p:cNvPicPr>
            <a:picLocks noChangeAspect="1" noChangeArrowheads="1"/>
          </p:cNvPicPr>
          <p:nvPr/>
        </p:nvPicPr>
        <p:blipFill>
          <a:blip r:embed="rId4" cstate="print"/>
          <a:srcRect/>
          <a:stretch>
            <a:fillRect/>
          </a:stretch>
        </p:blipFill>
        <p:spPr bwMode="auto">
          <a:xfrm>
            <a:off x="5219700" y="1557338"/>
            <a:ext cx="3295650" cy="2519362"/>
          </a:xfrm>
          <a:prstGeom prst="rect">
            <a:avLst/>
          </a:prstGeom>
          <a:noFill/>
          <a:ln w="9525">
            <a:noFill/>
            <a:miter lim="800000"/>
            <a:headEnd/>
            <a:tailEnd/>
          </a:ln>
        </p:spPr>
      </p:pic>
      <p:sp>
        <p:nvSpPr>
          <p:cNvPr id="17413" name="Заголовок 7"/>
          <p:cNvSpPr>
            <a:spLocks noGrp="1"/>
          </p:cNvSpPr>
          <p:nvPr>
            <p:ph type="title"/>
          </p:nvPr>
        </p:nvSpPr>
        <p:spPr>
          <a:xfrm>
            <a:off x="1547813" y="333375"/>
            <a:ext cx="7138987" cy="1223963"/>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Задание № 3.</a:t>
            </a:r>
          </a:p>
        </p:txBody>
      </p:sp>
      <p:sp>
        <p:nvSpPr>
          <p:cNvPr id="17414" name="Содержимое 8"/>
          <p:cNvSpPr>
            <a:spLocks noGrp="1"/>
          </p:cNvSpPr>
          <p:nvPr>
            <p:ph idx="1"/>
          </p:nvPr>
        </p:nvSpPr>
        <p:spPr>
          <a:xfrm>
            <a:off x="1187450" y="4508500"/>
            <a:ext cx="5400675" cy="1617663"/>
          </a:xfrm>
        </p:spPr>
        <p:txBody>
          <a:bodyPr/>
          <a:lstStyle/>
          <a:p>
            <a:pPr eaLnBrk="1" hangingPunct="1">
              <a:buFont typeface="Arial" pitchFamily="34" charset="0"/>
              <a:buNone/>
            </a:pPr>
            <a:r>
              <a:rPr lang="ru-RU" sz="2000" dirty="0" smtClean="0">
                <a:latin typeface="Times New Roman" pitchFamily="18" charset="0"/>
                <a:cs typeface="Times New Roman" pitchFamily="18" charset="0"/>
              </a:rPr>
              <a:t>      Посмотрите фрагмент из фильма «12 стульев» и постарайтесь ответить на вопрос, опора на какие принципы </a:t>
            </a:r>
            <a:r>
              <a:rPr lang="ru-RU" sz="2000" dirty="0" smtClean="0">
                <a:latin typeface="Times New Roman" pitchFamily="18" charset="0"/>
                <a:cs typeface="Times New Roman" pitchFamily="18" charset="0"/>
                <a:hlinkClick r:id="rId5" action="ppaction://hlinkfile"/>
              </a:rPr>
              <a:t>помогает</a:t>
            </a:r>
            <a:r>
              <a:rPr lang="ru-RU" sz="2000" dirty="0" smtClean="0">
                <a:latin typeface="Times New Roman" pitchFamily="18" charset="0"/>
                <a:cs typeface="Times New Roman" pitchFamily="18" charset="0"/>
              </a:rPr>
              <a:t> Остапу </a:t>
            </a:r>
            <a:r>
              <a:rPr lang="ru-RU" sz="2000" dirty="0" err="1" smtClean="0">
                <a:latin typeface="Times New Roman" pitchFamily="18" charset="0"/>
                <a:cs typeface="Times New Roman" pitchFamily="18" charset="0"/>
              </a:rPr>
              <a:t>Бендеру</a:t>
            </a:r>
            <a:r>
              <a:rPr lang="ru-RU" sz="2000" dirty="0" smtClean="0">
                <a:latin typeface="Times New Roman" pitchFamily="18" charset="0"/>
                <a:cs typeface="Times New Roman" pitchFamily="18" charset="0"/>
              </a:rPr>
              <a:t> получить заветный стул.</a:t>
            </a:r>
          </a:p>
          <a:p>
            <a:pPr eaLnBrk="1" hangingPunct="1"/>
            <a:endParaRPr lang="ru-RU"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331913" y="274638"/>
            <a:ext cx="7488237" cy="1570037"/>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Принцип взаимного обмена</a:t>
            </a:r>
            <a:r>
              <a:rPr lang="ru-RU" dirty="0" smtClean="0">
                <a:solidFill>
                  <a:schemeClr val="accent2">
                    <a:lumMod val="50000"/>
                  </a:schemeClr>
                </a:solidFill>
                <a:latin typeface="Times New Roman" pitchFamily="18" charset="0"/>
                <a:cs typeface="Times New Roman" pitchFamily="18" charset="0"/>
              </a:rPr>
              <a:t/>
            </a:r>
            <a:br>
              <a:rPr lang="ru-RU" dirty="0" smtClean="0">
                <a:solidFill>
                  <a:schemeClr val="accent2">
                    <a:lumMod val="50000"/>
                  </a:schemeClr>
                </a:solidFill>
                <a:latin typeface="Times New Roman" pitchFamily="18" charset="0"/>
                <a:cs typeface="Times New Roman" pitchFamily="18" charset="0"/>
              </a:rPr>
            </a:br>
            <a:endParaRPr lang="ru-RU" dirty="0"/>
          </a:p>
        </p:txBody>
      </p:sp>
      <p:sp>
        <p:nvSpPr>
          <p:cNvPr id="6" name="Содержимое 5"/>
          <p:cNvSpPr>
            <a:spLocks noGrp="1"/>
          </p:cNvSpPr>
          <p:nvPr>
            <p:ph sz="half" idx="2"/>
          </p:nvPr>
        </p:nvSpPr>
        <p:spPr>
          <a:xfrm>
            <a:off x="4356100" y="1196975"/>
            <a:ext cx="4464050" cy="5000625"/>
          </a:xfrm>
        </p:spPr>
        <p:txBody>
          <a:bodyPr/>
          <a:lstStyle/>
          <a:p>
            <a:pPr eaLnBrk="1" hangingPunct="1">
              <a:buFont typeface="Arial" charset="0"/>
              <a:buNone/>
              <a:defRPr/>
            </a:pPr>
            <a:r>
              <a:rPr lang="ru-RU" sz="2400" dirty="0" smtClean="0">
                <a:solidFill>
                  <a:schemeClr val="accent2">
                    <a:lumMod val="50000"/>
                  </a:schemeClr>
                </a:solidFill>
                <a:latin typeface="Times New Roman" pitchFamily="18" charset="0"/>
                <a:cs typeface="Times New Roman" pitchFamily="18" charset="0"/>
              </a:rPr>
              <a:t>     Принцип взаимного обмена, или иначе принцип признательности, заключается в использовании естественного стремления человека ответить добром на добро.</a:t>
            </a:r>
          </a:p>
          <a:p>
            <a:pPr eaLnBrk="1" hangingPunct="1">
              <a:buFont typeface="Arial" charset="0"/>
              <a:buNone/>
              <a:defRPr/>
            </a:pPr>
            <a:r>
              <a:rPr lang="ru-RU" sz="2400" dirty="0" smtClean="0">
                <a:solidFill>
                  <a:schemeClr val="accent2">
                    <a:lumMod val="50000"/>
                  </a:schemeClr>
                </a:solidFill>
                <a:latin typeface="Times New Roman" pitchFamily="18" charset="0"/>
                <a:cs typeface="Times New Roman" pitchFamily="18" charset="0"/>
              </a:rPr>
              <a:t>      Иными словами, придерживаясь правила «ты – мне, я – тебе», мы словно обеспечиваем благосклонное отношение к нашим просьбам и потребностям </a:t>
            </a:r>
            <a:r>
              <a:rPr lang="ru-RU" sz="2400" dirty="0" smtClean="0">
                <a:solidFill>
                  <a:schemeClr val="accent2">
                    <a:lumMod val="50000"/>
                  </a:schemeClr>
                </a:solidFill>
                <a:latin typeface="Times New Roman" pitchFamily="18" charset="0"/>
                <a:cs typeface="Times New Roman" pitchFamily="18" charset="0"/>
                <a:hlinkClick r:id="rId2" action="ppaction://hlinksldjump"/>
              </a:rPr>
              <a:t>в будущем</a:t>
            </a:r>
            <a:r>
              <a:rPr lang="ru-RU" sz="2400" dirty="0" smtClean="0">
                <a:solidFill>
                  <a:schemeClr val="accent2">
                    <a:lumMod val="50000"/>
                  </a:schemeClr>
                </a:solidFill>
                <a:latin typeface="Times New Roman" pitchFamily="18" charset="0"/>
                <a:cs typeface="Times New Roman" pitchFamily="18" charset="0"/>
              </a:rPr>
              <a:t>.</a:t>
            </a:r>
            <a:endParaRPr lang="ru-RU" sz="2400" dirty="0">
              <a:solidFill>
                <a:schemeClr val="accent2">
                  <a:lumMod val="50000"/>
                </a:schemeClr>
              </a:solidFill>
              <a:latin typeface="Times New Roman" pitchFamily="18" charset="0"/>
              <a:cs typeface="Times New Roman" pitchFamily="18" charset="0"/>
            </a:endParaRPr>
          </a:p>
        </p:txBody>
      </p:sp>
      <p:sp>
        <p:nvSpPr>
          <p:cNvPr id="18436" name="Содержимое 7"/>
          <p:cNvSpPr>
            <a:spLocks noGrp="1"/>
          </p:cNvSpPr>
          <p:nvPr>
            <p:ph sz="half" idx="1"/>
          </p:nvPr>
        </p:nvSpPr>
        <p:spPr>
          <a:xfrm>
            <a:off x="2700338" y="1557338"/>
            <a:ext cx="1223962" cy="1079500"/>
          </a:xfrm>
        </p:spPr>
        <p:txBody>
          <a:bodyPr/>
          <a:lstStyle/>
          <a:p>
            <a:pPr eaLnBrk="1" hangingPunct="1">
              <a:buFont typeface="Arial" pitchFamily="34" charset="0"/>
              <a:buNone/>
            </a:pPr>
            <a:endParaRPr lang="ru-RU" sz="800" smtClean="0"/>
          </a:p>
        </p:txBody>
      </p:sp>
      <p:pic>
        <p:nvPicPr>
          <p:cNvPr id="18437" name="Picture 2" descr="http://static2.aif.ru/public/article/big/213/aa3954e591ffc9e37fefba5c93fa1ddd.0.jpg"/>
          <p:cNvPicPr>
            <a:picLocks noChangeAspect="1" noChangeArrowheads="1"/>
          </p:cNvPicPr>
          <p:nvPr/>
        </p:nvPicPr>
        <p:blipFill>
          <a:blip r:embed="rId3" cstate="print"/>
          <a:srcRect/>
          <a:stretch>
            <a:fillRect/>
          </a:stretch>
        </p:blipFill>
        <p:spPr bwMode="auto">
          <a:xfrm>
            <a:off x="1476375" y="3716338"/>
            <a:ext cx="3024188" cy="2225675"/>
          </a:xfrm>
          <a:prstGeom prst="rect">
            <a:avLst/>
          </a:prstGeom>
          <a:noFill/>
          <a:ln w="9525">
            <a:noFill/>
            <a:miter lim="800000"/>
            <a:headEnd/>
            <a:tailEnd/>
          </a:ln>
        </p:spPr>
      </p:pic>
      <p:pic>
        <p:nvPicPr>
          <p:cNvPr id="18438" name="Picture 4" descr="http://t0.gstatic.com/images?q=tbn:ANd9GcSGWsNtgoNdy1mIQTe66gPd_CAQ_2G_mquTCf5OtPzlQ6vEm0uh"/>
          <p:cNvPicPr>
            <a:picLocks noChangeAspect="1" noChangeArrowheads="1"/>
          </p:cNvPicPr>
          <p:nvPr/>
        </p:nvPicPr>
        <p:blipFill>
          <a:blip r:embed="rId4" cstate="print"/>
          <a:srcRect/>
          <a:stretch>
            <a:fillRect/>
          </a:stretch>
        </p:blipFill>
        <p:spPr bwMode="auto">
          <a:xfrm>
            <a:off x="1476375" y="1341438"/>
            <a:ext cx="3024188" cy="2087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http://3.bp.blogspot.com/-DuuLfNR2Oew/Txze0Vrv7lI/AAAAAAAAAo4/vN-miWrR2WQ/s1600/tom_sawyer.jpg"/>
          <p:cNvPicPr>
            <a:picLocks noChangeAspect="1" noChangeArrowheads="1"/>
          </p:cNvPicPr>
          <p:nvPr/>
        </p:nvPicPr>
        <p:blipFill>
          <a:blip r:embed="rId2" cstate="print"/>
          <a:srcRect/>
          <a:stretch>
            <a:fillRect/>
          </a:stretch>
        </p:blipFill>
        <p:spPr bwMode="auto">
          <a:xfrm>
            <a:off x="2124075" y="1052513"/>
            <a:ext cx="5976938" cy="3960812"/>
          </a:xfrm>
          <a:prstGeom prst="rect">
            <a:avLst/>
          </a:prstGeom>
          <a:noFill/>
          <a:ln w="9525">
            <a:noFill/>
            <a:miter lim="800000"/>
            <a:headEnd/>
            <a:tailEnd/>
          </a:ln>
        </p:spPr>
      </p:pic>
      <p:pic>
        <p:nvPicPr>
          <p:cNvPr id="19459" name="Picture 6" descr="https://encrypted-tbn0.gstatic.com/images?q=tbn:ANd9GcSPybQ4FTXyXHq7PB05u8VPNRKGGYrIDyGan3J_jofLQgN6gV7X"/>
          <p:cNvPicPr>
            <a:picLocks noChangeAspect="1" noChangeArrowheads="1"/>
          </p:cNvPicPr>
          <p:nvPr/>
        </p:nvPicPr>
        <p:blipFill>
          <a:blip r:embed="rId3" cstate="print"/>
          <a:srcRect/>
          <a:stretch>
            <a:fillRect/>
          </a:stretch>
        </p:blipFill>
        <p:spPr bwMode="auto">
          <a:xfrm>
            <a:off x="7092950" y="4221163"/>
            <a:ext cx="958850" cy="720725"/>
          </a:xfrm>
          <a:prstGeom prst="rect">
            <a:avLst/>
          </a:prstGeom>
          <a:noFill/>
          <a:ln w="9525">
            <a:noFill/>
            <a:miter lim="800000"/>
            <a:headEnd/>
            <a:tailEnd/>
          </a:ln>
        </p:spPr>
      </p:pic>
      <p:sp>
        <p:nvSpPr>
          <p:cNvPr id="19460" name="Заголовок 3"/>
          <p:cNvSpPr>
            <a:spLocks noGrp="1"/>
          </p:cNvSpPr>
          <p:nvPr>
            <p:ph type="title"/>
          </p:nvPr>
        </p:nvSpPr>
        <p:spPr>
          <a:xfrm>
            <a:off x="1547813" y="115888"/>
            <a:ext cx="7138987" cy="1152525"/>
          </a:xfrm>
        </p:spPr>
        <p:txBody>
          <a:bodyPr/>
          <a:lstStyle/>
          <a:p>
            <a:pPr eaLnBrk="1" hangingPunct="1"/>
            <a:r>
              <a:rPr lang="ru-RU" dirty="0" smtClean="0"/>
              <a:t/>
            </a:r>
            <a:br>
              <a:rPr lang="ru-RU" dirty="0" smtClean="0"/>
            </a:br>
            <a:r>
              <a:rPr lang="ru-RU" sz="3600" dirty="0" smtClean="0">
                <a:solidFill>
                  <a:schemeClr val="accent2">
                    <a:lumMod val="50000"/>
                  </a:schemeClr>
                </a:solidFill>
                <a:latin typeface="Times New Roman" pitchFamily="18" charset="0"/>
                <a:cs typeface="Times New Roman" pitchFamily="18" charset="0"/>
              </a:rPr>
              <a:t>Задание № 4.</a:t>
            </a:r>
            <a:r>
              <a:rPr lang="ru-RU" dirty="0" smtClean="0"/>
              <a:t/>
            </a:r>
            <a:br>
              <a:rPr lang="ru-RU" dirty="0" smtClean="0"/>
            </a:br>
            <a:endParaRPr lang="ru-RU" dirty="0" smtClean="0"/>
          </a:p>
        </p:txBody>
      </p:sp>
      <p:sp>
        <p:nvSpPr>
          <p:cNvPr id="19461" name="Содержимое 4"/>
          <p:cNvSpPr>
            <a:spLocks noGrp="1"/>
          </p:cNvSpPr>
          <p:nvPr>
            <p:ph idx="1"/>
          </p:nvPr>
        </p:nvSpPr>
        <p:spPr>
          <a:xfrm>
            <a:off x="1476375" y="4941888"/>
            <a:ext cx="7272338" cy="1655762"/>
          </a:xfrm>
        </p:spPr>
        <p:txBody>
          <a:bodyPr/>
          <a:lstStyle/>
          <a:p>
            <a:pPr eaLnBrk="1" hangingPunct="1">
              <a:buFont typeface="Arial" pitchFamily="34" charset="0"/>
              <a:buNone/>
            </a:pPr>
            <a:r>
              <a:rPr lang="ru-RU" sz="2000" dirty="0" smtClean="0">
                <a:latin typeface="Times New Roman" pitchFamily="18" charset="0"/>
                <a:cs typeface="Times New Roman" pitchFamily="18" charset="0"/>
              </a:rPr>
              <a:t>     Посмотрите небольшой фрагмент из фильма «Приключения Тома</a:t>
            </a:r>
            <a:r>
              <a:rPr lang="ru-RU" sz="2000" dirty="0" smtClean="0">
                <a:latin typeface="Times New Roman" pitchFamily="18" charset="0"/>
                <a:cs typeface="Times New Roman" pitchFamily="18" charset="0"/>
                <a:hlinkClick r:id="rId4" action="ppaction://hlinkfile"/>
              </a:rPr>
              <a:t> </a:t>
            </a:r>
            <a:r>
              <a:rPr lang="ru-RU" sz="2000" dirty="0" err="1" smtClean="0">
                <a:latin typeface="Times New Roman" pitchFamily="18" charset="0"/>
                <a:cs typeface="Times New Roman" pitchFamily="18" charset="0"/>
                <a:hlinkClick r:id="rId4" action="ppaction://hlinkfile"/>
              </a:rPr>
              <a:t>Сойера</a:t>
            </a:r>
            <a:r>
              <a:rPr lang="ru-RU" sz="2000" dirty="0" smtClean="0">
                <a:latin typeface="Times New Roman" pitchFamily="18" charset="0"/>
                <a:cs typeface="Times New Roman" pitchFamily="18" charset="0"/>
              </a:rPr>
              <a:t>». Подумайте, как этот принцип реализуется в поведении Тома, что помогает Тому манипулировать другими мальчишками?</a:t>
            </a:r>
          </a:p>
          <a:p>
            <a:pPr eaLnBrk="1" hangingPunct="1"/>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350" y="274638"/>
            <a:ext cx="7283450" cy="1498600"/>
          </a:xfrm>
        </p:spPr>
        <p:txBody>
          <a:bodyPr/>
          <a:lstStyle/>
          <a:p>
            <a:pPr eaLnBrk="1" hangingPunct="1">
              <a:defRPr/>
            </a:pPr>
            <a:r>
              <a:rPr lang="ru-RU" sz="4000" smtClean="0">
                <a:solidFill>
                  <a:schemeClr val="accent2">
                    <a:lumMod val="50000"/>
                  </a:schemeClr>
                </a:solidFill>
                <a:latin typeface="Times New Roman" pitchFamily="18" charset="0"/>
                <a:cs typeface="Times New Roman" pitchFamily="18" charset="0"/>
              </a:rPr>
              <a:t>Цель мастер-класса</a:t>
            </a:r>
            <a:endParaRPr lang="ru-RU" sz="4000" dirty="0">
              <a:solidFill>
                <a:schemeClr val="accent2">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1331913" y="1916113"/>
            <a:ext cx="7354887" cy="4210050"/>
          </a:xfrm>
        </p:spPr>
        <p:txBody>
          <a:bodyPr/>
          <a:lstStyle/>
          <a:p>
            <a:pPr eaLnBrk="1" hangingPunct="1">
              <a:buFont typeface="Arial" charset="0"/>
              <a:buChar char="•"/>
              <a:defRPr/>
            </a:pPr>
            <a:r>
              <a:rPr lang="ru-RU" sz="3600" dirty="0" smtClean="0">
                <a:solidFill>
                  <a:schemeClr val="bg2">
                    <a:lumMod val="25000"/>
                  </a:schemeClr>
                </a:solidFill>
                <a:latin typeface="Times New Roman" pitchFamily="18" charset="0"/>
                <a:cs typeface="Times New Roman" pitchFamily="18" charset="0"/>
              </a:rPr>
              <a:t>Помочь студентам распознавать манипуляторов и попытки манипулирования и познакомить их с простейшими приемами защиты от </a:t>
            </a:r>
            <a:r>
              <a:rPr lang="ru-RU" sz="3600" dirty="0" err="1" smtClean="0">
                <a:solidFill>
                  <a:schemeClr val="bg2">
                    <a:lumMod val="25000"/>
                  </a:schemeClr>
                </a:solidFill>
                <a:latin typeface="Times New Roman" pitchFamily="18" charset="0"/>
                <a:cs typeface="Times New Roman" pitchFamily="18" charset="0"/>
              </a:rPr>
              <a:t>манипулятивных</a:t>
            </a:r>
            <a:r>
              <a:rPr lang="ru-RU" sz="3600" dirty="0" smtClean="0">
                <a:solidFill>
                  <a:schemeClr val="bg2">
                    <a:lumMod val="25000"/>
                  </a:schemeClr>
                </a:solidFill>
                <a:latin typeface="Times New Roman" pitchFamily="18" charset="0"/>
                <a:cs typeface="Times New Roman" pitchFamily="18" charset="0"/>
              </a:rPr>
              <a:t> воздействий</a:t>
            </a:r>
            <a:endParaRPr lang="ru-RU" sz="3600" dirty="0">
              <a:solidFill>
                <a:schemeClr val="bg2">
                  <a:lumMod val="2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488237" cy="1282700"/>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Принцип дефицита </a:t>
            </a:r>
            <a:br>
              <a:rPr lang="ru-RU" sz="4000" dirty="0" smtClean="0">
                <a:solidFill>
                  <a:schemeClr val="accent2">
                    <a:lumMod val="50000"/>
                  </a:schemeClr>
                </a:solidFill>
                <a:latin typeface="Times New Roman" pitchFamily="18" charset="0"/>
                <a:cs typeface="Times New Roman" pitchFamily="18" charset="0"/>
              </a:rPr>
            </a:br>
            <a:endParaRPr lang="ru-RU" sz="4000" dirty="0"/>
          </a:p>
        </p:txBody>
      </p:sp>
      <p:sp>
        <p:nvSpPr>
          <p:cNvPr id="20483" name="Содержимое 2"/>
          <p:cNvSpPr>
            <a:spLocks noGrp="1"/>
          </p:cNvSpPr>
          <p:nvPr>
            <p:ph sz="half" idx="1"/>
          </p:nvPr>
        </p:nvSpPr>
        <p:spPr>
          <a:xfrm>
            <a:off x="2124075" y="1484313"/>
            <a:ext cx="1008063" cy="1541462"/>
          </a:xfrm>
        </p:spPr>
        <p:txBody>
          <a:bodyPr/>
          <a:lstStyle/>
          <a:p>
            <a:pPr eaLnBrk="1" hangingPunct="1"/>
            <a:endParaRPr lang="ru-RU" sz="800" smtClean="0"/>
          </a:p>
        </p:txBody>
      </p:sp>
      <p:sp>
        <p:nvSpPr>
          <p:cNvPr id="4" name="Содержимое 3"/>
          <p:cNvSpPr>
            <a:spLocks noGrp="1"/>
          </p:cNvSpPr>
          <p:nvPr>
            <p:ph sz="half" idx="2"/>
          </p:nvPr>
        </p:nvSpPr>
        <p:spPr>
          <a:xfrm>
            <a:off x="4211638" y="1268413"/>
            <a:ext cx="4681537" cy="5073650"/>
          </a:xfrm>
        </p:spPr>
        <p:txBody>
          <a:bodyPr/>
          <a:lstStyle/>
          <a:p>
            <a:pPr eaLnBrk="1" hangingPunct="1">
              <a:buFont typeface="Arial" charset="0"/>
              <a:buNone/>
              <a:defRPr/>
            </a:pPr>
            <a:r>
              <a:rPr lang="ru-RU" sz="2000" dirty="0" smtClean="0">
                <a:solidFill>
                  <a:schemeClr val="accent2">
                    <a:lumMod val="50000"/>
                  </a:schemeClr>
                </a:solidFill>
                <a:latin typeface="Times New Roman" pitchFamily="18" charset="0"/>
                <a:cs typeface="Times New Roman" pitchFamily="18" charset="0"/>
              </a:rPr>
              <a:t>     Термин "дефицит" ведет свое происхождение от латинского </a:t>
            </a:r>
            <a:r>
              <a:rPr lang="ru-RU" sz="2000" i="1" dirty="0" err="1" smtClean="0">
                <a:solidFill>
                  <a:schemeClr val="accent2">
                    <a:lumMod val="50000"/>
                  </a:schemeClr>
                </a:solidFill>
                <a:latin typeface="Times New Roman" pitchFamily="18" charset="0"/>
                <a:cs typeface="Times New Roman" pitchFamily="18" charset="0"/>
              </a:rPr>
              <a:t>deficit</a:t>
            </a:r>
            <a:r>
              <a:rPr lang="ru-RU" sz="2000" dirty="0" smtClean="0">
                <a:solidFill>
                  <a:schemeClr val="accent2">
                    <a:lumMod val="50000"/>
                  </a:schemeClr>
                </a:solidFill>
                <a:latin typeface="Times New Roman" pitchFamily="18" charset="0"/>
                <a:cs typeface="Times New Roman" pitchFamily="18" charset="0"/>
              </a:rPr>
              <a:t> — недостает и означает недостаток, нехватку чего-либо. </a:t>
            </a:r>
          </a:p>
          <a:p>
            <a:pPr eaLnBrk="1" hangingPunct="1">
              <a:buFont typeface="Arial" charset="0"/>
              <a:buNone/>
              <a:defRPr/>
            </a:pPr>
            <a:r>
              <a:rPr lang="ru-RU" sz="2000" dirty="0" smtClean="0">
                <a:solidFill>
                  <a:schemeClr val="accent2">
                    <a:lumMod val="50000"/>
                  </a:schemeClr>
                </a:solidFill>
                <a:latin typeface="Times New Roman" pitchFamily="18" charset="0"/>
                <a:cs typeface="Times New Roman" pitchFamily="18" charset="0"/>
              </a:rPr>
              <a:t>     Мы обычно проникаемся любовью и стремлением к чему-либо, когда понимаем, что это может быть утрачено. Возникающая на глазах притягательность часто объясняется единственной причиной: что-то становится менее доступным. Очень часто можно наблюдать, как люди начинают ценить какой-либо предмет или взаимоотношения только тогда, когда рискуют этого </a:t>
            </a:r>
            <a:r>
              <a:rPr lang="ru-RU" sz="2000" dirty="0" smtClean="0">
                <a:solidFill>
                  <a:schemeClr val="accent2">
                    <a:lumMod val="50000"/>
                  </a:schemeClr>
                </a:solidFill>
                <a:latin typeface="Times New Roman" pitchFamily="18" charset="0"/>
                <a:cs typeface="Times New Roman" pitchFamily="18" charset="0"/>
                <a:hlinkClick r:id="rId2" action="ppaction://hlinksldjump"/>
              </a:rPr>
              <a:t>лишиться</a:t>
            </a:r>
            <a:r>
              <a:rPr lang="ru-RU" sz="2000" dirty="0" smtClean="0">
                <a:solidFill>
                  <a:schemeClr val="accent2">
                    <a:lumMod val="50000"/>
                  </a:schemeClr>
                </a:solidFill>
                <a:latin typeface="Times New Roman" pitchFamily="18" charset="0"/>
                <a:cs typeface="Times New Roman" pitchFamily="18" charset="0"/>
              </a:rPr>
              <a:t>.</a:t>
            </a:r>
            <a:endParaRPr lang="ru-RU" sz="2000" dirty="0">
              <a:solidFill>
                <a:schemeClr val="accent2">
                  <a:lumMod val="50000"/>
                </a:schemeClr>
              </a:solidFill>
              <a:latin typeface="Times New Roman" pitchFamily="18" charset="0"/>
              <a:cs typeface="Times New Roman" pitchFamily="18" charset="0"/>
            </a:endParaRPr>
          </a:p>
        </p:txBody>
      </p:sp>
      <p:pic>
        <p:nvPicPr>
          <p:cNvPr id="20485" name="Picture 2" descr="http://s1v1.irc.lv/files/1/0/0/110/t1ofeC2q.jpeg"/>
          <p:cNvPicPr>
            <a:picLocks noChangeAspect="1" noChangeArrowheads="1"/>
          </p:cNvPicPr>
          <p:nvPr/>
        </p:nvPicPr>
        <p:blipFill>
          <a:blip r:embed="rId3" cstate="print"/>
          <a:srcRect/>
          <a:stretch>
            <a:fillRect/>
          </a:stretch>
        </p:blipFill>
        <p:spPr bwMode="auto">
          <a:xfrm>
            <a:off x="1379538" y="3644900"/>
            <a:ext cx="2976562" cy="2232025"/>
          </a:xfrm>
          <a:prstGeom prst="rect">
            <a:avLst/>
          </a:prstGeom>
          <a:noFill/>
          <a:ln w="9525">
            <a:noFill/>
            <a:miter lim="800000"/>
            <a:headEnd/>
            <a:tailEnd/>
          </a:ln>
        </p:spPr>
      </p:pic>
      <p:sp>
        <p:nvSpPr>
          <p:cNvPr id="20486" name="AutoShape 4" descr="data:image/jpeg;base64,/9j/4AAQSkZJRgABAQAAAQABAAD/2wCEAAkGBhQSERUUExQVFRUVFxcYFhcVGBcUGBcYGRcVGBgXFxYXHCYfFxojGRcVHy8gIycqLCwsGCAxNTAqNSYrLCkBCQoKDgwOGg8PGi0kHCUsLCwsLCksLCwpLCwpKSosKSkpKiwsLCksLCkpLCkpLCw1LCkpKSwsKSwpLTUpLCkpLP/AABEIAJIAyAMBIgACEQEDEQH/xAAcAAAABwEBAAAAAAAAAAAAAAAAAQIDBAUGBwj/xAA/EAACAQIEAwYEAwYFAwUAAAABAhEAAwQSITEFQVEGEyJhcYEHMpGhFCOxQlJigsHRFTOy4fBTcpJDY4Oi8f/EABoBAAIDAQEAAAAAAAAAAAAAAAABAgMEBQb/xAAwEQACAQMCAwUIAgMAAAAAAAAAAQIDETESIQQFURNBcaHRFCIyYYGRwfAVsTNCUv/aAAwDAQACEQMRAD8A22Fw2XWSes1L7MrFnJ/0ndPYN4f/AKlaj28COpO39f70/wAH8N+8nJhbuDzJzI3+lPrVk+pbHeMl4P8AH5LlRSwKIUoVAqDFKohSqAAKOioTSAOjogay3FsS9kMxvX28RAVMhPMwJXYAH6VGTsThFSy7GqoVi+IY65byfn32z6+E2xCjLLHw7DMKYxWOuIL03L57nLp3gGZWnXRNNqjr+RZ2Uf8ApefobyidgBJMAczoPrWD/wAXuWyw724gJtgszd6fECVAziF1JBga6VR4u++JuBHYoDJ/OY3LpA3hD4bYOtWRu1cg4xTydUJhvX+lRlufmEdAp/11hOMfFO3a7tLam66he8YQFUrAIk/MTrV9wTtfZxlz8okMFWVYQfmYyOu/Ko6lew5UZxWprY04blR1CF3xnkFAn1M6f861JFypFQuimizURamAc0Rqsv8AabCpeFh8RZW8drZcBpOwjkak2uI22OVXUnoDQBINJNCaImgBLCipRoqBnJuI9t8SrOEZCEYrmCxmymCQDJiau+xPHTcuhr1wszDINlCyQRpGxIrB2rkhvCXGZpjceLWrTKyByFZTb8SmfmiDA+lZdTvc37uNv6SO1AUqKh8Oxve21fTUCY11jWpQatRzxYFKFNl6iDjVnv8A8P3i99kz93PiyTGaOlAE+jpE1i/iD2+tYWy9q3dH4lvCFQgm0YnO45Dy3M8qANsDPvWb47ZuNfQKq5QGclpjMQUy6eRJpnsl2g77AYa4XDNlyXGJyjOJDSdYMj70fE8Vddg1skKZEZS85cokdBJPr7UpRdticEtVm7Fc/C3uIqXF/wAu1dQEEgFoQI3nMVMuqzB5tfPaEnNEsAfAdNIk61n+0faDEYW0GzSzTlUoF1HU/SqW72rxZt4e4lxSt5SzSolD4dB13O/Ss8m1lGlU4yxJefoa/ii3QpZERWi2ZdtARIM+gNZHjA7m2zWbouXMrG9cALkfKBDbKCZFabgHGFFk3cVd+RjJbKEIKllAQ8xrrWY+IXbTD4yygsO+hZXkFQVzW2BnpmFWKTUBRjDtVFvv+hz9bxnTrHnrG9bjszw+7hr1q6QTlYFo0AQqwYbeLVlO+mXzrn9vHNYdSoUidjs0cvI10XDcX74WmtyNwVOm+8fvfppVNsNG2tUlaUHt1Oo2byxJIGZgek7foABVgL4OxrBHFsG30EKB7ax71V9oO11/B4d3tghyyhWyykkmJJ0iAR71ONa7tY5rpbXOqTWc7f8AE71jA3GsEq5KrnALd2rEBrkDoJ15TNXXCOILiLFu8k5bihhmEHXqOVU3xExCJw69nDHOAihGyNnYjKQ3KN/atBScD7KXB373XnMilhPzF2MZjOpbfU9TWuwPG3zjIsHddTJ9OprDPeNpoIB6kmc//cedbr4dcYs3cXZR2CBAWAaAMyxAzN566dKrkncshptudrtE5VzbwJ9Y1+9KpWSs1277Zpw2wrlc924SLSTAMAZmY7hVkTHUDnVhWWPaLja4TDXcQ4JW0swNCx2VZ5SdKFeeO0/a/E44zeuEqNra+G2P5AdfUz7UVMB27xtUe4AzKtxs4I1IPMR9DSrvao5GUs7d4ApLaQPKDqYrNupMcyJ/2ou72naq1BW3LHUlhHSOBduHUWhnKh5BAMMYIAgHkTvXbMKxyLm3gT615TyzAOsCIP8Aatb2W+IF3Bg2802GBBQ6i3po6dI5jny13IxsJy1Hc+IccS3bdpBIkAdWjavN6cRxP4g33Z+9Z81xi0EyfEuh2gQBtAArpuIwGJFtmKQgIMkjKc0QVOx3G1ZDDdn8tyIS51l3BWP9VKUrZBR3Ol9le2It2e7uPndWbnqqT4J56wYrj/aXgps3mKsXW4WfxNmfUz42/aOu+9WGK4besuXs3ATlgrI1ifDG0a6SZ3qFwbsHjcUR3Vh4InvLk20AM7s41Oh0UE60RlfDHNWbuiZ2S7fYjh6MiC3ctM+Z7b7yVCyrAyvyjrW8wXxqwbR3lm+jR4iMjoPRpBI/lFReDfApYH4rEMf4bAC+oLuD9gK2/CPh3gMN/l4a3I/auDvX/wDJ5qy7IGJ7Z9o8LxDDA4bvGuIwK5UZi06FYUE+c+VEOx2JuYG0luwwuAK35h7vLm1OrCRE7RXWLSBRCgAdFAUfalTUJRUt2TjNxwcv4b8Ir1zKcbiV0AlLInX/ALm06fsk1qh2Kw9pQLNsAZlzyZzgc2JGprSMaTTsiKk8lfc7PYZt7Fk//Gv9qTb7O4dTK2LSnTVVy7TH0zN9TVkpilFZ2pi1MqrnZ2wf/T+hP9DVX2g7BWMVaNtjcQZs35bEa8pBBBE6wRyFaUkijmaWldB631Mh8PezVzAG/b7xrlhmBAcBWS4CcxUDQqylZ21UVE+I3ZbEY90yXEW1bHhVmZZc/MxABBMQB0E9a25MGjOtSEcLb4V46CD+Gffa6QT9UrWcI7DYbC2RbvWrd24fmchWJJmRpsomBXQ3sKar8VaEjKNj9fWk7sEZ74V9o2ujE4RyWOEuFUYmS1rM6gEnUlShE9GFc6+LnaP8Tj2tr8mGBtA9Xmbh/wDIBf5TTfYzi+M4ffxF38LdbNbuC7KEBWBLBszQDDE6c6xD3CdSZJ1JOsk6kk8yTUhCleipC0dICRbGlEtbPjPw/XC4Zrhu3blxRsqKqTpA1liKxBJmDIPMEQR6ikBZvda4qA5ALa5REKY38R3Y+dQUuQT1rV9mfh5isUpLILKGCr3gQTvOW38xG3QeZro3AvhZhLQBu5sS3/uRkHpbUAH+Yn2pgZns3x3E47BW8EqNc7lpFwA5TbAhFZ/lkHNueQrS8H+GlyWa/fy5gBltDMQNZ8bafY1t7NsIoVFVFGw0AH8opwN1b6aVBxTySTa3RE4b2Yw9geC2J/efxt99B7AVbE+9Rw4o89SslgG28j2ehNM56M3KCI7NIL02btEDQA7Q5VX4nj1i2wVrqZzssgsfQCstxf4gul9bSWwiEg528RYTHh2CwYnfenZhc2z3QurEAeZio7cTtjUP9dqwfadmu4e5MmPEZPTcfSaq+F8ca0ws3yF/ZV2P0BOxB5GpaUskbnTW7Q2JCs+UnbOCs+hIg0/bxKHVHRgejA/1rHYrBC/bjMMw1QnxZWBkEeVUwvXFJkTeXR7Y+VxrDZRqCOvoabiFzpF7GWwCS6CN5YafeqHivbAW3ZEezGQkGWZu8B0RlXkRzFUFs2RdFu4qd3cPhYnZtAyM3I7ETvJqZxrhGS4txDDKCFB2ZNIVzvvIB9KNIXLLBdrFurARwyxnUjJqRuA2pU6wak/4shGoZR1OvtpWTs8ZuXZW3aUOo1zsAVJ5RvFWFjFtAzgK0aiZ1p6UxOTKni99LmIuW1dsmIs3ipAOUXEtlik8pAzAeRri0So9K7Vxbh5BS5bEm3cS6o6lTqh6BlLJP8Vce4tYtpeZbJuG1oU72BciNnC6AgztUXGxO9yMgoUBQqIHVfhn2j75ThL5zOqzaY7sg+ZDO5XQg9D5VsLXYXD3LputbGfSD6Vw/g3E2w+ItXkEtbdTHUHwsvurEe9eiv8AFFttABJBIPl786aVwFJwgL8rMPKT9jTiYdtpnyO/1pX+LKf2T9qSvFkYwFY/TT3o0sWpC8hHlQBp8X/U+tZ3jfb3DYchWS45InwjYfqT5ClYdy+F2l98elU/+OBoyoBIkFpM9KpO0nG3W0wByl4RY0MnoRz3qWl2FqNRj+M2rKlrzpbXq5CjyqDhu1Nm6CbTG4FMSAQs+RI19qwHZu1bvWsQhMu0ST4jBU5QfKQ1P9jLnhe2TlKkMAY56MPYgfWhRQNmp45x+8tl3tEIygnYMTHLxfrVR2a46+IslrrsXDkNJ20BXQADY1YkgypIYbEeX/P1rKdmF7jEXbLZugnmbZIB9SpqdrMhe5I7TL3d21eQQJ8WmpKx+oJHtUrjaretjJ42HiUKM3hMTmjUbj6VY8Rwxv2mtqPMTpBG0mqPsnxc25tPCtMjSDMmU31PSjvsMseFY78Rh2tuRmClSNswIIBqrxHCLuLtqXFtRBCbnPIEhjsNRtyp3FobWLDWVZs/iKxBAJ8QE/UVOt95Zs3S6eFM7rBloknXlzFHiHgVHZziuItucPctXjlHhZkYZYOzMR4h0YfU1e8UxCjK92Lbr8rTmbp8o8R+nOmeFdo0vrlY5XA1U7+qn9oVVcee9YxKXkIZNBOnLQjXYwZFHcCyWPFLAuFQ5OYprkVmzAeXUE77iatMMLvcghhiLQXw7LdX+F9d486XwzHrcZATmUkEHmJ6Hkan8V4WiA3lum0wEEyIck6BgdDrSAzBwKd4rq47/L4wA2U6ak+e3rFFcuOlxWvZVUSMwDx4o3J+XUDepS4otdAuMiXARGhAPvPOpF/F3EDC4odZAU+EBlPUbAjoY5UwH7QEakEeRn3mmcdwHD4pYu2luKpEn5W9mWGAO2hqBaw3dnNacC2Z/Lc6DyDfs+lSuG9oMs5kB5Qs/XWQfrQ5pZLIUKlT4ItnM+0XYW9h2YojXLUkqyAvlWdAwEkEDSdtKFdBxnaaGOVOZ+YxHsKFUupTN8eV8U1fT5r1OQusMo6kA9dx967l77E1w7H7SNx+o1rtVq5nRWXZgG+omraeDn1lZ2LPDXqnWrfiBGx0PvpNU9lqscPeirCkvMtYLttwub9qDHeZlB/i0Kj3k1t1uct6ynbq6VRX5W7ltgfT/wDag8Eyp7M8SIPcONVkKG0Om6eo5VLxmEGIxVsbLhz3hkye8IIQabQJOvWo/argneH8Rbz5liQsiQNnAG5ouB4K6hv3rilDddSwcZR4UCzrQugMicCQ2sVctwNZA5fKZXX0NQr920mONq4GUXDGhKg5xp4h/FVpxLhl/wDEretJoMpaSoiNCJYjdaZ4+bd26hW5aDoDLFsokEFRoI0IPOlYCb2m4IllRdsflnKGIWdQYBPt/WqL8YzNaxJE3JKt0ZkgEx/EpG3nWpvu2Ktqr4jDhD4StmcxGmmZifsBVfdvPbuphlVLKgQjDx6cssxBJ60AXr4q34QWyh4yq3gJ02Iaqzi/DVQNetjI5Kh3Iz5RtKg6AjeasbvBrUkOM5gSzksx068vQRTPEcHmw720JUZGC6yRppqdz61IRQ8V4Vdwzrf7wvHzMSCZOmo/dNXuCxAv2s0qQQQyn6FT7U5hAlyygeXDW13jaAOXOs5YuPg75WD3bcyCZXk3qKWB5IDdnCIuWiZSREwQykqSpPWOdTMLxFb1s273gMRn2B6N5GrK7ZXv2FyGS4uZVkZGaIfMp0JIyke9TMZatOkOuURoZEr5qTt6UrDW7sUvCgcLdQXz+UzArcHyjadY2nerjjvalL9p7Fqy90sDJKlUt/xOTERyjpUbhzC1bhGziSQWEqp11RY0Pn9BSMZiCykFievn/vVMqqWDqcPy2pUfve745K3jVxbtpEW74ly6qCNt9ec+tNWOI3YCK5iQJIGb3P8AaoV60Rqv0p3h7ZnX71mlWlI7lPltCgrtXfzLa7weTJuMep3/AK6VITBhBpJ9f9qUt0jf7URenZFcqs1s3sZ3iB8betCmcYfG3qaFVM6UXsgdsfhpdw1m7fW6txFM5QpDBS0akmNAdfStPwK+Gw9orqO7XX2FbTi+EF6xdtHXvLbLHmVMfeKwnZFYwViOdtT0rpQVjwU3fJd2nqXafrUBWPrUhHqwrL/DKAPWmcboCYBgEj2BpGCZoHSlYpZM6/rSGZDgGPv4xmLXWti3llUyqfFMRptpvrVzxLgRawypcczIK3GzqfqJU+c1ScBsHD425bYQLgOUAyIDFlg9IkRyrX2m8BHTlUUMx2PvO+AU6ypC3Ad/CSuvkdDUzsmENgg21zBoc7k7kT7VbcRwa3kZJhmUgef99YrI9hr72cQ1sn/MEFT++pMD7sKHkeSR2x4ctgpdtqVDaHLsG0II5iddPKk8Wu99hrV8AyBDciNY3PMMNPWtXx3D99h7iADNEqP4hqP0j3rB9m8d31u5aMlGXMumxOh3/lNHeBr8LxTvbSXP2mABjqND9xUbiHEFtR3pK5pAAEzG8+WorI9lO0jWXe1eJQSQf4XBIPLY/TatRxvE2roAu6c1JJB13AjeelGra4405SlaKuTOBSuFsGB8mpmNZ1MdKb49bF23EqpB8LNOnWBGulV3FONsQgtqFCiJ8tP2dqrUxcnxEk9T/Ss0+IS2W53OF5LVqe9Uelef7+2HbtxciqS94IZEwEBAIiB4iNdp5U1iMYX1JkdNo9AKauLOo3/WmWdgdRWSVWUsno6HA0OG+CO/V7stMHiIGWfT+1IuXqRh7Ur0mh3cjXfnQrjlpvdEI0vCfNMSQOVIZdxRWr5U0lknNXiW4ug86Rcv1D7zmKXduiJ0q3Uc+VG2CrxvzmhUDiPHFnww56/s/wC9HUuzk9yiXHUKb0uX23O3rd6Vlb2GVGZQIUEwOgmdPrWgVqzvGr4R2YnSAftW2Ox5NpvZDYI5ED3pYxYGjEA8pMf8FZe/xVmOnhH396ZW7rr/AL1RPiUvhO5w/JJyV6stPyyzoGG45aCjxagaxJpwcfs/vx7GsZgTK+hqXk0qv2iXQ2fw1BbOT8vQsOP4KziMr27y27qfKZKyDyJGo12Pmai4DjeLs+G7aF5f+oj280dSc0H3AqKyaUCNtPWj2h9AfIqb+Gb+yLZsXaa5buu4VkVhlBDfNG7D+lNY3C4a83eC5kffMkmT1IjfzEVXtYEelLQCNKXtEn3B/DcOlfVLy9Ce3FbyABcQr/xXLJYjaMuVgfrNVnCltYTUlrjsInKFEek86d7vSmTaDDXcUu2mTXKeHW7u/qQcTh1N03VXxsZzN4o5CB8o0A1iaaBk+LU+e9WeXlVfi9G9Yqmo5PLOnw1KlT2pxS/v7h4hypHQilKkiRSblwQvpS7DSKh3mp3UdgWRDUrFiW9qTbUzQuTNFharsl2xAA6CmbzQR56f2pwP1qLjW8J15H68qsM2WN3LRBoBZMASTsAJP2qy4Nwx8QA7g208x4mPOAdgDzrU4LhiWtEWOp3Y+51qyNJvfuOdxHMoUlpzL5Y+rM3guzd19X/LXpu302HvVw3ZuzkKFSQdyScx9xt7Va+tE61ojBRODX42rW2bsuiKbBdlcNb1S0oPUyx+9CrkGaFWGIUKx3btjntDqrk+cFQP1NbJTXPO0WO77FPGqp+WvTT5o/m/SqqrtE6HLYaq6bwt/QqQ1Sbu4PUVFbQ1KxDSqt7GsR6/Vuix4YfCfWrGap+E3NSOsVbK1SWCmbtIPLQ7v6Uc0c0WJKbQS0gjKZHPlTrUkmlYkphq4NII50lTBpZamQfuvYSRVdjl1qwBpu4Ad6TVycJaXcr7NmRQNhgdKmqAKbu3QNz9aViXahjaku/ueg1+1SsFwq7d1gov7zDU+i8vetDgOEW7I8K6ndjqx9+XtV0abkc3iOPp0dsvovyygwvBrr6t+WPPVj6Dl71eYDhFq1ELLfvN4j9Tt7VOyUMtaI01E4Nfjq1XZuy6L93FBqWj0w804p0qwxDhNNrIPlzoy1HloEE3lQpDNQoAdU6H0P6Vyjg+qqTud6FCqKx2eU/7/T8hXvmPrUw/5YoqFZT0L7gsIfEKvLO1ChUo4IVMjtKoqFAgGhRUKAGedOJR0KSLJDZomoUKBIauHSnuzyBr5kAwJE6x6UKFNZKK/wDhn4M1S707zoUK2o8f3ANJoUKkAmzSloUKBB86BO9ChQAXIUKFCgR//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sp>
        <p:nvSpPr>
          <p:cNvPr id="20487" name="AutoShape 6" descr="data:image/jpeg;base64,/9j/4AAQSkZJRgABAQAAAQABAAD/2wCEAAkGBhQSERUUExQVFRUVFxcYFhcVGBcUGBcYGRcVGBgXFxYXHCYfFxojGRcVHy8gIycqLCwsGCAxNTAqNSYrLCkBCQoKDgwOGg8PGi0kHCUsLCwsLCksLCwpLCwpKSosKSkpKiwsLCksLCkpLCkpLCw1LCkpKSwsKSwpLTUpLCkpLP/AABEIAJIAyAMBIgACEQEDEQH/xAAcAAAABwEBAAAAAAAAAAAAAAAAAQIDBAUGBwj/xAA/EAACAQIEAwYEAwYFAwUAAAABAhEAAwQSITEFQVEGEyJhcYEHMpGhFCOxQlJigsHRFTOy4fBTcpJDY4Oi8f/EABoBAAIDAQEAAAAAAAAAAAAAAAABAgMEBQb/xAAwEQACAQMCAwUIAgMAAAAAAAAAAQIDETESIQQFURNBcaHRFCIyYYGRwfAVsTNCUv/aAAwDAQACEQMRAD8A22Fw2XWSes1L7MrFnJ/0ndPYN4f/AKlaj28COpO39f70/wAH8N+8nJhbuDzJzI3+lPrVk+pbHeMl4P8AH5LlRSwKIUoVAqDFKohSqAAKOioTSAOjogay3FsS9kMxvX28RAVMhPMwJXYAH6VGTsThFSy7GqoVi+IY65byfn32z6+E2xCjLLHw7DMKYxWOuIL03L57nLp3gGZWnXRNNqjr+RZ2Uf8ApefobyidgBJMAczoPrWD/wAXuWyw724gJtgszd6fECVAziF1JBga6VR4u++JuBHYoDJ/OY3LpA3hD4bYOtWRu1cg4xTydUJhvX+lRlufmEdAp/11hOMfFO3a7tLam66he8YQFUrAIk/MTrV9wTtfZxlz8okMFWVYQfmYyOu/Ko6lew5UZxWprY04blR1CF3xnkFAn1M6f861JFypFQuimizURamAc0Rqsv8AabCpeFh8RZW8drZcBpOwjkak2uI22OVXUnoDQBINJNCaImgBLCipRoqBnJuI9t8SrOEZCEYrmCxmymCQDJiau+xPHTcuhr1wszDINlCyQRpGxIrB2rkhvCXGZpjceLWrTKyByFZTb8SmfmiDA+lZdTvc37uNv6SO1AUqKh8Oxve21fTUCY11jWpQatRzxYFKFNl6iDjVnv8A8P3i99kz93PiyTGaOlAE+jpE1i/iD2+tYWy9q3dH4lvCFQgm0YnO45Dy3M8qANsDPvWb47ZuNfQKq5QGclpjMQUy6eRJpnsl2g77AYa4XDNlyXGJyjOJDSdYMj70fE8Vddg1skKZEZS85cokdBJPr7UpRdticEtVm7Fc/C3uIqXF/wAu1dQEEgFoQI3nMVMuqzB5tfPaEnNEsAfAdNIk61n+0faDEYW0GzSzTlUoF1HU/SqW72rxZt4e4lxSt5SzSolD4dB13O/Ss8m1lGlU4yxJefoa/ii3QpZERWi2ZdtARIM+gNZHjA7m2zWbouXMrG9cALkfKBDbKCZFabgHGFFk3cVd+RjJbKEIKllAQ8xrrWY+IXbTD4yygsO+hZXkFQVzW2BnpmFWKTUBRjDtVFvv+hz9bxnTrHnrG9bjszw+7hr1q6QTlYFo0AQqwYbeLVlO+mXzrn9vHNYdSoUidjs0cvI10XDcX74WmtyNwVOm+8fvfppVNsNG2tUlaUHt1Oo2byxJIGZgek7foABVgL4OxrBHFsG30EKB7ax71V9oO11/B4d3tghyyhWyykkmJJ0iAR71ONa7tY5rpbXOqTWc7f8AE71jA3GsEq5KrnALd2rEBrkDoJ15TNXXCOILiLFu8k5bihhmEHXqOVU3xExCJw69nDHOAihGyNnYjKQ3KN/atBScD7KXB373XnMilhPzF2MZjOpbfU9TWuwPG3zjIsHddTJ9OprDPeNpoIB6kmc//cedbr4dcYs3cXZR2CBAWAaAMyxAzN566dKrkncshptudrtE5VzbwJ9Y1+9KpWSs1277Zpw2wrlc924SLSTAMAZmY7hVkTHUDnVhWWPaLja4TDXcQ4JW0swNCx2VZ5SdKFeeO0/a/E44zeuEqNra+G2P5AdfUz7UVMB27xtUe4AzKtxs4I1IPMR9DSrvao5GUs7d4ApLaQPKDqYrNupMcyJ/2ou72naq1BW3LHUlhHSOBduHUWhnKh5BAMMYIAgHkTvXbMKxyLm3gT615TyzAOsCIP8Aatb2W+IF3Bg2802GBBQ6i3po6dI5jny13IxsJy1Hc+IccS3bdpBIkAdWjavN6cRxP4g33Z+9Z81xi0EyfEuh2gQBtAArpuIwGJFtmKQgIMkjKc0QVOx3G1ZDDdn8tyIS51l3BWP9VKUrZBR3Ol9le2It2e7uPndWbnqqT4J56wYrj/aXgps3mKsXW4WfxNmfUz42/aOu+9WGK4besuXs3ATlgrI1ifDG0a6SZ3qFwbsHjcUR3Vh4InvLk20AM7s41Oh0UE60RlfDHNWbuiZ2S7fYjh6MiC3ctM+Z7b7yVCyrAyvyjrW8wXxqwbR3lm+jR4iMjoPRpBI/lFReDfApYH4rEMf4bAC+oLuD9gK2/CPh3gMN/l4a3I/auDvX/wDJ5qy7IGJ7Z9o8LxDDA4bvGuIwK5UZi06FYUE+c+VEOx2JuYG0luwwuAK35h7vLm1OrCRE7RXWLSBRCgAdFAUfalTUJRUt2TjNxwcv4b8Ir1zKcbiV0AlLInX/ALm06fsk1qh2Kw9pQLNsAZlzyZzgc2JGprSMaTTsiKk8lfc7PYZt7Fk//Gv9qTb7O4dTK2LSnTVVy7TH0zN9TVkpilFZ2pi1MqrnZ2wf/T+hP9DVX2g7BWMVaNtjcQZs35bEa8pBBBE6wRyFaUkijmaWldB631Mh8PezVzAG/b7xrlhmBAcBWS4CcxUDQqylZ21UVE+I3ZbEY90yXEW1bHhVmZZc/MxABBMQB0E9a25MGjOtSEcLb4V46CD+Gffa6QT9UrWcI7DYbC2RbvWrd24fmchWJJmRpsomBXQ3sKar8VaEjKNj9fWk7sEZ74V9o2ujE4RyWOEuFUYmS1rM6gEnUlShE9GFc6+LnaP8Tj2tr8mGBtA9Xmbh/wDIBf5TTfYzi+M4ffxF38LdbNbuC7KEBWBLBszQDDE6c6xD3CdSZJ1JOsk6kk8yTUhCleipC0dICRbGlEtbPjPw/XC4Zrhu3blxRsqKqTpA1liKxBJmDIPMEQR6ikBZvda4qA5ALa5REKY38R3Y+dQUuQT1rV9mfh5isUpLILKGCr3gQTvOW38xG3QeZro3AvhZhLQBu5sS3/uRkHpbUAH+Yn2pgZns3x3E47BW8EqNc7lpFwA5TbAhFZ/lkHNueQrS8H+GlyWa/fy5gBltDMQNZ8bafY1t7NsIoVFVFGw0AH8opwN1b6aVBxTySTa3RE4b2Yw9geC2J/efxt99B7AVbE+9Rw4o89SslgG28j2ehNM56M3KCI7NIL02btEDQA7Q5VX4nj1i2wVrqZzssgsfQCstxf4gul9bSWwiEg528RYTHh2CwYnfenZhc2z3QurEAeZio7cTtjUP9dqwfadmu4e5MmPEZPTcfSaq+F8ca0ws3yF/ZV2P0BOxB5GpaUskbnTW7Q2JCs+UnbOCs+hIg0/bxKHVHRgejA/1rHYrBC/bjMMw1QnxZWBkEeVUwvXFJkTeXR7Y+VxrDZRqCOvoabiFzpF7GWwCS6CN5YafeqHivbAW3ZEezGQkGWZu8B0RlXkRzFUFs2RdFu4qd3cPhYnZtAyM3I7ETvJqZxrhGS4txDDKCFB2ZNIVzvvIB9KNIXLLBdrFurARwyxnUjJqRuA2pU6wak/4shGoZR1OvtpWTs8ZuXZW3aUOo1zsAVJ5RvFWFjFtAzgK0aiZ1p6UxOTKni99LmIuW1dsmIs3ipAOUXEtlik8pAzAeRri0So9K7Vxbh5BS5bEm3cS6o6lTqh6BlLJP8Vce4tYtpeZbJuG1oU72BciNnC6AgztUXGxO9yMgoUBQqIHVfhn2j75ThL5zOqzaY7sg+ZDO5XQg9D5VsLXYXD3LputbGfSD6Vw/g3E2w+ItXkEtbdTHUHwsvurEe9eiv8AFFttABJBIPl786aVwFJwgL8rMPKT9jTiYdtpnyO/1pX+LKf2T9qSvFkYwFY/TT3o0sWpC8hHlQBp8X/U+tZ3jfb3DYchWS45InwjYfqT5ClYdy+F2l98elU/+OBoyoBIkFpM9KpO0nG3W0wByl4RY0MnoRz3qWl2FqNRj+M2rKlrzpbXq5CjyqDhu1Nm6CbTG4FMSAQs+RI19qwHZu1bvWsQhMu0ST4jBU5QfKQ1P9jLnhe2TlKkMAY56MPYgfWhRQNmp45x+8tl3tEIygnYMTHLxfrVR2a46+IslrrsXDkNJ20BXQADY1YkgypIYbEeX/P1rKdmF7jEXbLZugnmbZIB9SpqdrMhe5I7TL3d21eQQJ8WmpKx+oJHtUrjaretjJ42HiUKM3hMTmjUbj6VY8Rwxv2mtqPMTpBG0mqPsnxc25tPCtMjSDMmU31PSjvsMseFY78Rh2tuRmClSNswIIBqrxHCLuLtqXFtRBCbnPIEhjsNRtyp3FobWLDWVZs/iKxBAJ8QE/UVOt95Zs3S6eFM7rBloknXlzFHiHgVHZziuItucPctXjlHhZkYZYOzMR4h0YfU1e8UxCjK92Lbr8rTmbp8o8R+nOmeFdo0vrlY5XA1U7+qn9oVVcee9YxKXkIZNBOnLQjXYwZFHcCyWPFLAuFQ5OYprkVmzAeXUE77iatMMLvcghhiLQXw7LdX+F9d486XwzHrcZATmUkEHmJ6Hkan8V4WiA3lum0wEEyIck6BgdDrSAzBwKd4rq47/L4wA2U6ak+e3rFFcuOlxWvZVUSMwDx4o3J+XUDepS4otdAuMiXARGhAPvPOpF/F3EDC4odZAU+EBlPUbAjoY5UwH7QEakEeRn3mmcdwHD4pYu2luKpEn5W9mWGAO2hqBaw3dnNacC2Z/Lc6DyDfs+lSuG9oMs5kB5Qs/XWQfrQ5pZLIUKlT4ItnM+0XYW9h2YojXLUkqyAvlWdAwEkEDSdtKFdBxnaaGOVOZ+YxHsKFUupTN8eV8U1fT5r1OQusMo6kA9dx967l77E1w7H7SNx+o1rtVq5nRWXZgG+omraeDn1lZ2LPDXqnWrfiBGx0PvpNU9lqscPeirCkvMtYLttwub9qDHeZlB/i0Kj3k1t1uct6ynbq6VRX5W7ltgfT/wDag8Eyp7M8SIPcONVkKG0Om6eo5VLxmEGIxVsbLhz3hkye8IIQabQJOvWo/argneH8Rbz5liQsiQNnAG5ouB4K6hv3rilDddSwcZR4UCzrQugMicCQ2sVctwNZA5fKZXX0NQr920mONq4GUXDGhKg5xp4h/FVpxLhl/wDEretJoMpaSoiNCJYjdaZ4+bd26hW5aDoDLFsokEFRoI0IPOlYCb2m4IllRdsflnKGIWdQYBPt/WqL8YzNaxJE3JKt0ZkgEx/EpG3nWpvu2Ktqr4jDhD4StmcxGmmZifsBVfdvPbuphlVLKgQjDx6cssxBJ60AXr4q34QWyh4yq3gJ02Iaqzi/DVQNetjI5Kh3Iz5RtKg6AjeasbvBrUkOM5gSzksx068vQRTPEcHmw720JUZGC6yRppqdz61IRQ8V4Vdwzrf7wvHzMSCZOmo/dNXuCxAv2s0qQQQyn6FT7U5hAlyygeXDW13jaAOXOs5YuPg75WD3bcyCZXk3qKWB5IDdnCIuWiZSREwQykqSpPWOdTMLxFb1s273gMRn2B6N5GrK7ZXv2FyGS4uZVkZGaIfMp0JIyke9TMZatOkOuURoZEr5qTt6UrDW7sUvCgcLdQXz+UzArcHyjadY2nerjjvalL9p7Fqy90sDJKlUt/xOTERyjpUbhzC1bhGziSQWEqp11RY0Pn9BSMZiCykFievn/vVMqqWDqcPy2pUfve745K3jVxbtpEW74ly6qCNt9ec+tNWOI3YCK5iQJIGb3P8AaoV60Rqv0p3h7ZnX71mlWlI7lPltCgrtXfzLa7weTJuMep3/AK6VITBhBpJ9f9qUt0jf7URenZFcqs1s3sZ3iB8betCmcYfG3qaFVM6UXsgdsfhpdw1m7fW6txFM5QpDBS0akmNAdfStPwK+Gw9orqO7XX2FbTi+EF6xdtHXvLbLHmVMfeKwnZFYwViOdtT0rpQVjwU3fJd2nqXafrUBWPrUhHqwrL/DKAPWmcboCYBgEj2BpGCZoHSlYpZM6/rSGZDgGPv4xmLXWti3llUyqfFMRptpvrVzxLgRawypcczIK3GzqfqJU+c1ScBsHD425bYQLgOUAyIDFlg9IkRyrX2m8BHTlUUMx2PvO+AU6ypC3Ad/CSuvkdDUzsmENgg21zBoc7k7kT7VbcRwa3kZJhmUgef99YrI9hr72cQ1sn/MEFT++pMD7sKHkeSR2x4ctgpdtqVDaHLsG0II5iddPKk8Wu99hrV8AyBDciNY3PMMNPWtXx3D99h7iADNEqP4hqP0j3rB9m8d31u5aMlGXMumxOh3/lNHeBr8LxTvbSXP2mABjqND9xUbiHEFtR3pK5pAAEzG8+WorI9lO0jWXe1eJQSQf4XBIPLY/TatRxvE2roAu6c1JJB13AjeelGra4405SlaKuTOBSuFsGB8mpmNZ1MdKb49bF23EqpB8LNOnWBGulV3FONsQgtqFCiJ8tP2dqrUxcnxEk9T/Ss0+IS2W53OF5LVqe9Uelef7+2HbtxciqS94IZEwEBAIiB4iNdp5U1iMYX1JkdNo9AKauLOo3/WmWdgdRWSVWUsno6HA0OG+CO/V7stMHiIGWfT+1IuXqRh7Ur0mh3cjXfnQrjlpvdEI0vCfNMSQOVIZdxRWr5U0lknNXiW4ug86Rcv1D7zmKXduiJ0q3Uc+VG2CrxvzmhUDiPHFnww56/s/wC9HUuzk9yiXHUKb0uX23O3rd6Vlb2GVGZQIUEwOgmdPrWgVqzvGr4R2YnSAftW2Ox5NpvZDYI5ED3pYxYGjEA8pMf8FZe/xVmOnhH396ZW7rr/AL1RPiUvhO5w/JJyV6stPyyzoGG45aCjxagaxJpwcfs/vx7GsZgTK+hqXk0qv2iXQ2fw1BbOT8vQsOP4KziMr27y27qfKZKyDyJGo12Pmai4DjeLs+G7aF5f+oj280dSc0H3AqKyaUCNtPWj2h9AfIqb+Gb+yLZsXaa5buu4VkVhlBDfNG7D+lNY3C4a83eC5kffMkmT1IjfzEVXtYEelLQCNKXtEn3B/DcOlfVLy9Ce3FbyABcQr/xXLJYjaMuVgfrNVnCltYTUlrjsInKFEek86d7vSmTaDDXcUu2mTXKeHW7u/qQcTh1N03VXxsZzN4o5CB8o0A1iaaBk+LU+e9WeXlVfi9G9Yqmo5PLOnw1KlT2pxS/v7h4hypHQilKkiRSblwQvpS7DSKh3mp3UdgWRDUrFiW9qTbUzQuTNFharsl2xAA6CmbzQR56f2pwP1qLjW8J15H68qsM2WN3LRBoBZMASTsAJP2qy4Nwx8QA7g208x4mPOAdgDzrU4LhiWtEWOp3Y+51qyNJvfuOdxHMoUlpzL5Y+rM3guzd19X/LXpu302HvVw3ZuzkKFSQdyScx9xt7Va+tE61ojBRODX42rW2bsuiKbBdlcNb1S0oPUyx+9CrkGaFWGIUKx3btjntDqrk+cFQP1NbJTXPO0WO77FPGqp+WvTT5o/m/SqqrtE6HLYaq6bwt/QqQ1Sbu4PUVFbQ1KxDSqt7GsR6/Vuix4YfCfWrGap+E3NSOsVbK1SWCmbtIPLQ7v6Uc0c0WJKbQS0gjKZHPlTrUkmlYkphq4NII50lTBpZamQfuvYSRVdjl1qwBpu4Ad6TVycJaXcr7NmRQNhgdKmqAKbu3QNz9aViXahjaku/ueg1+1SsFwq7d1gov7zDU+i8vetDgOEW7I8K6ndjqx9+XtV0abkc3iOPp0dsvovyygwvBrr6t+WPPVj6Dl71eYDhFq1ELLfvN4j9Tt7VOyUMtaI01E4Nfjq1XZuy6L93FBqWj0w804p0qwxDhNNrIPlzoy1HloEE3lQpDNQoAdU6H0P6Vyjg+qqTud6FCqKx2eU/7/T8hXvmPrUw/5YoqFZT0L7gsIfEKvLO1ChUo4IVMjtKoqFAgGhRUKAGedOJR0KSLJDZomoUKBIauHSnuzyBr5kAwJE6x6UKFNZKK/wDhn4M1S707zoUK2o8f3ANJoUKkAmzSloUKBB86BO9ChQAXIUKFCgR//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20488" name="Picture 8" descr="http://www.fontanka.ru/mm/items/2009/1/25/0002/title.jpg"/>
          <p:cNvPicPr>
            <a:picLocks noChangeAspect="1" noChangeArrowheads="1"/>
          </p:cNvPicPr>
          <p:nvPr/>
        </p:nvPicPr>
        <p:blipFill>
          <a:blip r:embed="rId4" cstate="print"/>
          <a:srcRect/>
          <a:stretch>
            <a:fillRect/>
          </a:stretch>
        </p:blipFill>
        <p:spPr bwMode="auto">
          <a:xfrm>
            <a:off x="1449388" y="1341438"/>
            <a:ext cx="2835275" cy="2074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5"/>
          <p:cNvSpPr>
            <a:spLocks noGrp="1"/>
          </p:cNvSpPr>
          <p:nvPr>
            <p:ph type="title"/>
          </p:nvPr>
        </p:nvSpPr>
        <p:spPr>
          <a:xfrm>
            <a:off x="1908175" y="1196975"/>
            <a:ext cx="6480175" cy="1008063"/>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Задание № 5.</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smtClean="0"/>
          </a:p>
        </p:txBody>
      </p:sp>
      <p:sp>
        <p:nvSpPr>
          <p:cNvPr id="21507" name="Содержимое 6"/>
          <p:cNvSpPr>
            <a:spLocks noGrp="1"/>
          </p:cNvSpPr>
          <p:nvPr>
            <p:ph idx="1"/>
          </p:nvPr>
        </p:nvSpPr>
        <p:spPr>
          <a:xfrm>
            <a:off x="1619250" y="1989138"/>
            <a:ext cx="7067550" cy="4137025"/>
          </a:xfrm>
        </p:spPr>
        <p:txBody>
          <a:bodyPr/>
          <a:lstStyle/>
          <a:p>
            <a:pPr marL="0" indent="449263" algn="just" eaLnBrk="1" hangingPunct="1">
              <a:spcBef>
                <a:spcPct val="0"/>
              </a:spcBef>
              <a:buFont typeface="Arial" pitchFamily="34" charset="0"/>
              <a:buNone/>
            </a:pPr>
            <a:endParaRPr lang="ru-RU" smtClean="0">
              <a:latin typeface="Times New Roman" pitchFamily="18" charset="0"/>
              <a:cs typeface="Times New Roman" pitchFamily="18" charset="0"/>
            </a:endParaRPr>
          </a:p>
          <a:p>
            <a:pPr marL="0" indent="449263" algn="just">
              <a:spcBef>
                <a:spcPct val="0"/>
              </a:spcBef>
              <a:buFont typeface="Arial" pitchFamily="34" charset="0"/>
              <a:buNone/>
            </a:pPr>
            <a:r>
              <a:rPr lang="ru-RU" smtClean="0">
                <a:latin typeface="Times New Roman" pitchFamily="18" charset="0"/>
                <a:cs typeface="Times New Roman" pitchFamily="18" charset="0"/>
              </a:rPr>
              <a:t>Постарайтесь придумать примеры, иллюстрирующие принцип дефицита. </a:t>
            </a:r>
          </a:p>
          <a:p>
            <a:pPr marL="0" indent="449263" eaLnBrk="1" hangingPunct="1"/>
            <a:endParaRPr lang="ru-RU"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354887" cy="1143000"/>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Защита от манипуляторов</a:t>
            </a:r>
            <a:endParaRPr lang="ru-RU" sz="4000" dirty="0">
              <a:solidFill>
                <a:schemeClr val="accent2">
                  <a:lumMod val="50000"/>
                </a:schemeClr>
              </a:solidFill>
              <a:latin typeface="Times New Roman" pitchFamily="18" charset="0"/>
              <a:cs typeface="Times New Roman" pitchFamily="18" charset="0"/>
            </a:endParaRPr>
          </a:p>
        </p:txBody>
      </p:sp>
      <p:pic>
        <p:nvPicPr>
          <p:cNvPr id="22531" name="irc_mi" descr="http://love-myself.ru/wp-content/uploads/2013/05/%D0%BC%D0%B0%D0%BD%D0%B8%D0%BF%D1%83%D0%BB%D1%8F%D1%86%D0%B8%D1%8F.jpg"/>
          <p:cNvPicPr>
            <a:picLocks noGrp="1"/>
          </p:cNvPicPr>
          <p:nvPr>
            <p:ph idx="1"/>
          </p:nvPr>
        </p:nvPicPr>
        <p:blipFill>
          <a:blip r:embed="rId2" cstate="print"/>
          <a:srcRect/>
          <a:stretch>
            <a:fillRect/>
          </a:stretch>
        </p:blipFill>
        <p:spPr>
          <a:xfrm>
            <a:off x="2771775" y="1557338"/>
            <a:ext cx="4525963" cy="452596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irc_mi" descr="http://content.foto.mail.ru/mail/buharmetovn/_blogs/i-358.jpg"/>
          <p:cNvPicPr>
            <a:picLocks noChangeAspect="1" noChangeArrowheads="1"/>
          </p:cNvPicPr>
          <p:nvPr/>
        </p:nvPicPr>
        <p:blipFill>
          <a:blip r:embed="rId2" cstate="print"/>
          <a:srcRect/>
          <a:stretch>
            <a:fillRect/>
          </a:stretch>
        </p:blipFill>
        <p:spPr bwMode="auto">
          <a:xfrm>
            <a:off x="1331913" y="836613"/>
            <a:ext cx="7466012" cy="5094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813" y="274638"/>
            <a:ext cx="7138987" cy="1143000"/>
          </a:xfrm>
        </p:spPr>
        <p:txBody>
          <a:bodyPr/>
          <a:lstStyle/>
          <a:p>
            <a:pPr eaLnBrk="1" hangingPunct="1">
              <a:defRPr/>
            </a:pPr>
            <a:r>
              <a:rPr lang="ru-RU" dirty="0" smtClean="0">
                <a:solidFill>
                  <a:schemeClr val="accent2">
                    <a:lumMod val="50000"/>
                  </a:schemeClr>
                </a:solidFill>
                <a:latin typeface="Times New Roman" pitchFamily="18" charset="0"/>
                <a:cs typeface="Times New Roman" pitchFamily="18" charset="0"/>
              </a:rPr>
              <a:t>Стивен </a:t>
            </a:r>
            <a:r>
              <a:rPr lang="ru-RU" dirty="0" err="1" smtClean="0">
                <a:solidFill>
                  <a:schemeClr val="accent2">
                    <a:lumMod val="50000"/>
                  </a:schemeClr>
                </a:solidFill>
                <a:latin typeface="Times New Roman" pitchFamily="18" charset="0"/>
                <a:cs typeface="Times New Roman" pitchFamily="18" charset="0"/>
              </a:rPr>
              <a:t>Карпман</a:t>
            </a:r>
            <a:r>
              <a:rPr lang="ru-RU" dirty="0" smtClean="0">
                <a:solidFill>
                  <a:schemeClr val="accent2">
                    <a:lumMod val="50000"/>
                  </a:schemeClr>
                </a:solidFill>
                <a:latin typeface="Times New Roman" pitchFamily="18" charset="0"/>
                <a:cs typeface="Times New Roman" pitchFamily="18" charset="0"/>
              </a:rPr>
              <a:t> - </a:t>
            </a:r>
            <a:endParaRPr lang="ru-RU" dirty="0">
              <a:solidFill>
                <a:schemeClr val="accent2">
                  <a:lumMod val="50000"/>
                </a:schemeClr>
              </a:solidFill>
            </a:endParaRPr>
          </a:p>
        </p:txBody>
      </p:sp>
      <p:sp>
        <p:nvSpPr>
          <p:cNvPr id="4" name="Содержимое 3"/>
          <p:cNvSpPr>
            <a:spLocks noGrp="1"/>
          </p:cNvSpPr>
          <p:nvPr>
            <p:ph sz="half" idx="2"/>
          </p:nvPr>
        </p:nvSpPr>
        <p:spPr>
          <a:xfrm>
            <a:off x="1403350" y="5229225"/>
            <a:ext cx="7489825" cy="1223963"/>
          </a:xfrm>
        </p:spPr>
        <p:txBody>
          <a:bodyPr/>
          <a:lstStyle/>
          <a:p>
            <a:pPr algn="ctr" eaLnBrk="1" hangingPunct="1">
              <a:buFont typeface="Arial" charset="0"/>
              <a:buNone/>
              <a:defRPr/>
            </a:pPr>
            <a:r>
              <a:rPr lang="ru-RU" sz="2400" dirty="0" smtClean="0">
                <a:solidFill>
                  <a:schemeClr val="bg2">
                    <a:lumMod val="25000"/>
                  </a:schemeClr>
                </a:solidFill>
                <a:latin typeface="Times New Roman" pitchFamily="18" charset="0"/>
                <a:cs typeface="Times New Roman" pitchFamily="18" charset="0"/>
              </a:rPr>
              <a:t>    психотерапевт, автор концепции драматического треугольника "Жертва-Спасатель-Преследователь", ученик Э. Берна. </a:t>
            </a:r>
            <a:endParaRPr lang="ru-RU" sz="2400" dirty="0">
              <a:solidFill>
                <a:schemeClr val="bg2">
                  <a:lumMod val="25000"/>
                </a:schemeClr>
              </a:solidFill>
              <a:latin typeface="Times New Roman" pitchFamily="18" charset="0"/>
              <a:cs typeface="Times New Roman" pitchFamily="18" charset="0"/>
            </a:endParaRPr>
          </a:p>
        </p:txBody>
      </p:sp>
      <p:pic>
        <p:nvPicPr>
          <p:cNvPr id="24580" name="Picture 2" descr="http://taclasik.nethouse.ru/static/img/0000/0000/8259/8259602.4tpk1ps9tm.W665.jpg"/>
          <p:cNvPicPr>
            <a:picLocks noChangeAspect="1" noChangeArrowheads="1"/>
          </p:cNvPicPr>
          <p:nvPr/>
        </p:nvPicPr>
        <p:blipFill>
          <a:blip r:embed="rId2" cstate="print"/>
          <a:srcRect/>
          <a:stretch>
            <a:fillRect/>
          </a:stretch>
        </p:blipFill>
        <p:spPr bwMode="auto">
          <a:xfrm>
            <a:off x="1763713" y="1268413"/>
            <a:ext cx="6248400" cy="3960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561262" cy="2074862"/>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Манипуляции </a:t>
            </a:r>
            <a:br>
              <a:rPr lang="ru-RU" sz="4000" dirty="0" smtClean="0">
                <a:solidFill>
                  <a:schemeClr val="accent2">
                    <a:lumMod val="50000"/>
                  </a:schemeClr>
                </a:solidFill>
                <a:latin typeface="Times New Roman" pitchFamily="18" charset="0"/>
                <a:cs typeface="Times New Roman" pitchFamily="18" charset="0"/>
              </a:rPr>
            </a:br>
            <a:r>
              <a:rPr lang="ru-RU" sz="4000" dirty="0" smtClean="0">
                <a:solidFill>
                  <a:schemeClr val="accent2">
                    <a:lumMod val="50000"/>
                  </a:schemeClr>
                </a:solidFill>
                <a:latin typeface="Times New Roman" pitchFamily="18" charset="0"/>
                <a:cs typeface="Times New Roman" pitchFamily="18" charset="0"/>
              </a:rPr>
              <a:t>в межличностных отношениях</a:t>
            </a:r>
            <a:endParaRPr lang="ru-RU" sz="4000" dirty="0">
              <a:solidFill>
                <a:schemeClr val="accent2">
                  <a:lumMod val="50000"/>
                </a:schemeClr>
              </a:solidFill>
              <a:latin typeface="Times New Roman" pitchFamily="18" charset="0"/>
              <a:cs typeface="Times New Roman" pitchFamily="18" charset="0"/>
            </a:endParaRPr>
          </a:p>
        </p:txBody>
      </p:sp>
      <p:sp>
        <p:nvSpPr>
          <p:cNvPr id="25603" name="Содержимое 2"/>
          <p:cNvSpPr>
            <a:spLocks noGrp="1"/>
          </p:cNvSpPr>
          <p:nvPr>
            <p:ph sz="half" idx="1"/>
          </p:nvPr>
        </p:nvSpPr>
        <p:spPr>
          <a:xfrm>
            <a:off x="1043608" y="2420888"/>
            <a:ext cx="3384376" cy="3992562"/>
          </a:xfrm>
        </p:spPr>
        <p:txBody>
          <a:bodyPr/>
          <a:lstStyle/>
          <a:p>
            <a:pPr eaLnBrk="1" hangingPunct="1">
              <a:buNone/>
            </a:pPr>
            <a:r>
              <a:rPr lang="ru-RU" dirty="0" smtClean="0">
                <a:solidFill>
                  <a:srgbClr val="403152"/>
                </a:solidFill>
                <a:latin typeface="Times New Roman" pitchFamily="18" charset="0"/>
                <a:cs typeface="Times New Roman" pitchFamily="18" charset="0"/>
              </a:rPr>
              <a:t>    Треугольник Стивена </a:t>
            </a:r>
            <a:r>
              <a:rPr lang="ru-RU" dirty="0" err="1" smtClean="0">
                <a:solidFill>
                  <a:srgbClr val="403152"/>
                </a:solidFill>
                <a:latin typeface="Times New Roman" pitchFamily="18" charset="0"/>
                <a:cs typeface="Times New Roman" pitchFamily="18" charset="0"/>
              </a:rPr>
              <a:t>Карпмана</a:t>
            </a:r>
            <a:endParaRPr lang="ru-RU" dirty="0" smtClean="0">
              <a:solidFill>
                <a:srgbClr val="403152"/>
              </a:solidFill>
              <a:latin typeface="Times New Roman" pitchFamily="18" charset="0"/>
              <a:ea typeface="Calibri" pitchFamily="34" charset="0"/>
              <a:cs typeface="Times New Roman" pitchFamily="18" charset="0"/>
            </a:endParaRPr>
          </a:p>
          <a:p>
            <a:pPr eaLnBrk="1" hangingPunct="1">
              <a:buNone/>
            </a:pPr>
            <a:r>
              <a:rPr lang="ru-RU" sz="1800" dirty="0" smtClean="0">
                <a:latin typeface="Times New Roman" pitchFamily="18" charset="0"/>
                <a:cs typeface="Times New Roman" pitchFamily="18" charset="0"/>
              </a:rPr>
              <a:t>      Это модель, которая описывает схему позиций и смену ролей в случаях, когда люди играют в психологические игры вместо контакта, живого общения от разума к разуму, от сердца к </a:t>
            </a:r>
            <a:r>
              <a:rPr lang="ru-RU" sz="1800" dirty="0" smtClean="0">
                <a:latin typeface="Times New Roman" pitchFamily="18" charset="0"/>
                <a:cs typeface="Times New Roman" pitchFamily="18" charset="0"/>
                <a:hlinkClick r:id="" action="ppaction://noaction"/>
              </a:rPr>
              <a:t>сердцу. </a:t>
            </a:r>
            <a:endParaRPr lang="ru-RU" sz="1800" dirty="0" smtClean="0">
              <a:latin typeface="Times New Roman" pitchFamily="18" charset="0"/>
              <a:cs typeface="Times New Roman" pitchFamily="18" charset="0"/>
            </a:endParaRPr>
          </a:p>
        </p:txBody>
      </p:sp>
      <p:sp>
        <p:nvSpPr>
          <p:cNvPr id="25604" name="Содержимое 3"/>
          <p:cNvSpPr>
            <a:spLocks noGrp="1"/>
          </p:cNvSpPr>
          <p:nvPr>
            <p:ph sz="half" idx="2"/>
          </p:nvPr>
        </p:nvSpPr>
        <p:spPr>
          <a:xfrm>
            <a:off x="5508625" y="2924175"/>
            <a:ext cx="1800225" cy="649288"/>
          </a:xfrm>
        </p:spPr>
        <p:txBody>
          <a:bodyPr/>
          <a:lstStyle/>
          <a:p>
            <a:pPr eaLnBrk="1" hangingPunct="1"/>
            <a:endParaRPr lang="ru-RU" smtClean="0"/>
          </a:p>
        </p:txBody>
      </p:sp>
      <p:pic>
        <p:nvPicPr>
          <p:cNvPr id="25605" name="Рисунок 4" descr="КУКЛОВОД : Треугольник Карпмана"/>
          <p:cNvPicPr>
            <a:picLocks noChangeAspect="1" noChangeArrowheads="1"/>
          </p:cNvPicPr>
          <p:nvPr/>
        </p:nvPicPr>
        <p:blipFill>
          <a:blip r:embed="rId2" cstate="print"/>
          <a:srcRect/>
          <a:stretch>
            <a:fillRect/>
          </a:stretch>
        </p:blipFill>
        <p:spPr bwMode="auto">
          <a:xfrm>
            <a:off x="4427538" y="2565400"/>
            <a:ext cx="4321175" cy="338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6375" y="274638"/>
            <a:ext cx="7210425" cy="1143000"/>
          </a:xfrm>
        </p:spPr>
        <p:txBody>
          <a:bodyPr/>
          <a:lstStyle/>
          <a:p>
            <a:pPr eaLnBrk="1" hangingPunct="1">
              <a:defRPr/>
            </a:pPr>
            <a:r>
              <a:rPr lang="ru-RU" sz="2400" b="1" dirty="0" smtClean="0">
                <a:solidFill>
                  <a:schemeClr val="accent2">
                    <a:lumMod val="50000"/>
                  </a:schemeClr>
                </a:solidFill>
                <a:latin typeface="Times New Roman" pitchFamily="18" charset="0"/>
                <a:cs typeface="Times New Roman" pitchFamily="18" charset="0"/>
              </a:rPr>
              <a:t>СИМПТОМЫ ЖЕРТВЫ</a:t>
            </a:r>
            <a:endParaRPr lang="ru-RU" sz="2400" b="1" dirty="0">
              <a:solidFill>
                <a:schemeClr val="accent2">
                  <a:lumMod val="50000"/>
                </a:schemeClr>
              </a:solidFill>
              <a:latin typeface="Times New Roman" pitchFamily="18" charset="0"/>
              <a:cs typeface="Times New Roman" pitchFamily="18" charset="0"/>
            </a:endParaRPr>
          </a:p>
        </p:txBody>
      </p:sp>
      <p:sp>
        <p:nvSpPr>
          <p:cNvPr id="26627" name="Содержимое 2"/>
          <p:cNvSpPr>
            <a:spLocks noGrp="1"/>
          </p:cNvSpPr>
          <p:nvPr>
            <p:ph sz="half" idx="1"/>
          </p:nvPr>
        </p:nvSpPr>
        <p:spPr>
          <a:xfrm>
            <a:off x="2124075" y="1989138"/>
            <a:ext cx="1943100" cy="2087562"/>
          </a:xfrm>
        </p:spPr>
        <p:txBody>
          <a:bodyPr/>
          <a:lstStyle/>
          <a:p>
            <a:pPr eaLnBrk="1" hangingPunct="1"/>
            <a:endParaRPr lang="ru-RU" smtClean="0"/>
          </a:p>
        </p:txBody>
      </p:sp>
      <p:sp>
        <p:nvSpPr>
          <p:cNvPr id="4" name="Содержимое 3"/>
          <p:cNvSpPr>
            <a:spLocks noGrp="1"/>
          </p:cNvSpPr>
          <p:nvPr>
            <p:ph sz="half" idx="2"/>
          </p:nvPr>
        </p:nvSpPr>
        <p:spPr>
          <a:xfrm>
            <a:off x="4427538" y="1125538"/>
            <a:ext cx="4187825" cy="5145087"/>
          </a:xfrm>
        </p:spPr>
        <p:txBody>
          <a:bodyPr/>
          <a:lstStyle/>
          <a:p>
            <a:pPr eaLnBrk="1" hangingPunct="1">
              <a:buFont typeface="Arial" charset="0"/>
              <a:buNone/>
              <a:defRPr/>
            </a:pPr>
            <a:endParaRPr lang="ru-RU" sz="2400" dirty="0" smtClean="0">
              <a:solidFill>
                <a:schemeClr val="accent6">
                  <a:lumMod val="50000"/>
                </a:schemeClr>
              </a:solidFill>
              <a:latin typeface="Times New Roman" pitchFamily="18" charset="0"/>
              <a:cs typeface="Times New Roman" pitchFamily="18" charset="0"/>
            </a:endParaRPr>
          </a:p>
          <a:p>
            <a:pPr eaLnBrk="1" hangingPunct="1">
              <a:buFontTx/>
              <a:buChar char="-"/>
              <a:defRPr/>
            </a:pPr>
            <a:r>
              <a:rPr lang="ru-RU" sz="2400" dirty="0" smtClean="0">
                <a:solidFill>
                  <a:schemeClr val="accent6">
                    <a:lumMod val="50000"/>
                  </a:schemeClr>
                </a:solidFill>
                <a:latin typeface="Times New Roman" pitchFamily="18" charset="0"/>
                <a:cs typeface="Times New Roman" pitchFamily="18" charset="0"/>
              </a:rPr>
              <a:t>жалость к себе;</a:t>
            </a:r>
          </a:p>
          <a:p>
            <a:pPr eaLnBrk="1" hangingPunct="1">
              <a:buFontTx/>
              <a:buChar char="-"/>
              <a:defRPr/>
            </a:pPr>
            <a:r>
              <a:rPr lang="ru-RU" sz="2400" dirty="0" smtClean="0">
                <a:solidFill>
                  <a:schemeClr val="accent6">
                    <a:lumMod val="50000"/>
                  </a:schemeClr>
                </a:solidFill>
                <a:latin typeface="Times New Roman" pitchFamily="18" charset="0"/>
                <a:cs typeface="Times New Roman" pitchFamily="18" charset="0"/>
              </a:rPr>
              <a:t>пассивная позиция («Я не виноват», «Это все они…»);</a:t>
            </a:r>
          </a:p>
          <a:p>
            <a:pPr eaLnBrk="1" hangingPunct="1">
              <a:buFontTx/>
              <a:buChar char="-"/>
              <a:defRPr/>
            </a:pPr>
            <a:r>
              <a:rPr lang="ru-RU" sz="2400" dirty="0" smtClean="0">
                <a:solidFill>
                  <a:schemeClr val="accent6">
                    <a:lumMod val="50000"/>
                  </a:schemeClr>
                </a:solidFill>
                <a:latin typeface="Times New Roman" pitchFamily="18" charset="0"/>
                <a:cs typeface="Times New Roman" pitchFamily="18" charset="0"/>
              </a:rPr>
              <a:t>чувство беспомощность;</a:t>
            </a:r>
          </a:p>
          <a:p>
            <a:pPr eaLnBrk="1" hangingPunct="1">
              <a:buFontTx/>
              <a:buChar char="-"/>
              <a:defRPr/>
            </a:pPr>
            <a:r>
              <a:rPr lang="ru-RU" sz="2400" dirty="0" smtClean="0">
                <a:solidFill>
                  <a:schemeClr val="accent6">
                    <a:lumMod val="50000"/>
                  </a:schemeClr>
                </a:solidFill>
                <a:latin typeface="Times New Roman" pitchFamily="18" charset="0"/>
                <a:cs typeface="Times New Roman" pitchFamily="18" charset="0"/>
              </a:rPr>
              <a:t>игнорирование собственных возможностей в разрешении сложной ситуации;</a:t>
            </a:r>
          </a:p>
          <a:p>
            <a:pPr eaLnBrk="1" hangingPunct="1">
              <a:buFontTx/>
              <a:buChar char="-"/>
              <a:defRPr/>
            </a:pPr>
            <a:r>
              <a:rPr lang="ru-RU" sz="2400" dirty="0" smtClean="0">
                <a:solidFill>
                  <a:schemeClr val="accent6">
                    <a:lumMod val="50000"/>
                  </a:schemeClr>
                </a:solidFill>
                <a:latin typeface="Times New Roman" pitchFamily="18" charset="0"/>
                <a:cs typeface="Times New Roman" pitchFamily="18" charset="0"/>
              </a:rPr>
              <a:t>стремление переложить ответственность за происходящее на </a:t>
            </a:r>
            <a:r>
              <a:rPr lang="ru-RU" sz="2400" dirty="0" smtClean="0">
                <a:solidFill>
                  <a:schemeClr val="accent6">
                    <a:lumMod val="50000"/>
                  </a:schemeClr>
                </a:solidFill>
                <a:latin typeface="Times New Roman" pitchFamily="18" charset="0"/>
                <a:cs typeface="Times New Roman" pitchFamily="18" charset="0"/>
                <a:hlinkClick r:id="rId3" action="ppaction://hlinksldjump"/>
              </a:rPr>
              <a:t>другого</a:t>
            </a:r>
            <a:endParaRPr lang="ru-RU" sz="2400" dirty="0" smtClean="0">
              <a:solidFill>
                <a:schemeClr val="accent6">
                  <a:lumMod val="50000"/>
                </a:schemeClr>
              </a:solidFill>
              <a:latin typeface="Times New Roman" pitchFamily="18" charset="0"/>
              <a:cs typeface="Times New Roman" pitchFamily="18" charset="0"/>
            </a:endParaRPr>
          </a:p>
          <a:p>
            <a:pPr eaLnBrk="1" hangingPunct="1">
              <a:buFontTx/>
              <a:buChar char="-"/>
              <a:defRPr/>
            </a:pPr>
            <a:endParaRPr lang="ru-RU" sz="2000" b="1" dirty="0">
              <a:latin typeface="Times New Roman" pitchFamily="18" charset="0"/>
              <a:cs typeface="Times New Roman" pitchFamily="18" charset="0"/>
            </a:endParaRPr>
          </a:p>
        </p:txBody>
      </p:sp>
      <p:pic>
        <p:nvPicPr>
          <p:cNvPr id="26629" name="Picture 4" descr="http://it-boost.com/wp-content/uploads/2012/09/zhertva.png"/>
          <p:cNvPicPr>
            <a:picLocks noChangeAspect="1" noChangeArrowheads="1"/>
          </p:cNvPicPr>
          <p:nvPr/>
        </p:nvPicPr>
        <p:blipFill>
          <a:blip r:embed="rId4" cstate="print"/>
          <a:srcRect/>
          <a:stretch>
            <a:fillRect/>
          </a:stretch>
        </p:blipFill>
        <p:spPr bwMode="auto">
          <a:xfrm>
            <a:off x="1403350" y="1268413"/>
            <a:ext cx="2881313" cy="484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a:xfrm>
            <a:off x="1547813" y="274638"/>
            <a:ext cx="7138987" cy="1143000"/>
          </a:xfrm>
        </p:spPr>
        <p:txBody>
          <a:bodyPr/>
          <a:lstStyle/>
          <a:p>
            <a:pPr eaLnBrk="1" hangingPunct="1"/>
            <a:r>
              <a:rPr lang="ru-RU" sz="2400" b="1" dirty="0" smtClean="0">
                <a:solidFill>
                  <a:schemeClr val="accent2">
                    <a:lumMod val="50000"/>
                  </a:schemeClr>
                </a:solidFill>
                <a:latin typeface="Times New Roman" pitchFamily="18" charset="0"/>
                <a:cs typeface="Times New Roman" pitchFamily="18" charset="0"/>
              </a:rPr>
              <a:t>СИМПТОМЫ  ПРЕСЛЕДОВАТЕЛЯ</a:t>
            </a:r>
          </a:p>
        </p:txBody>
      </p:sp>
      <p:sp>
        <p:nvSpPr>
          <p:cNvPr id="27651" name="Содержимое 2"/>
          <p:cNvSpPr>
            <a:spLocks noGrp="1"/>
          </p:cNvSpPr>
          <p:nvPr>
            <p:ph sz="half" idx="1"/>
          </p:nvPr>
        </p:nvSpPr>
        <p:spPr>
          <a:xfrm>
            <a:off x="2195513" y="1844675"/>
            <a:ext cx="936625" cy="2232025"/>
          </a:xfrm>
        </p:spPr>
        <p:txBody>
          <a:bodyPr/>
          <a:lstStyle/>
          <a:p>
            <a:pPr eaLnBrk="1" hangingPunct="1"/>
            <a:endParaRPr lang="ru-RU" smtClean="0"/>
          </a:p>
        </p:txBody>
      </p:sp>
      <p:sp>
        <p:nvSpPr>
          <p:cNvPr id="27652" name="Содержимое 3"/>
          <p:cNvSpPr>
            <a:spLocks noGrp="1"/>
          </p:cNvSpPr>
          <p:nvPr>
            <p:ph sz="half" idx="2"/>
          </p:nvPr>
        </p:nvSpPr>
        <p:spPr>
          <a:xfrm>
            <a:off x="5435600" y="1600200"/>
            <a:ext cx="3251200" cy="4525963"/>
          </a:xfrm>
        </p:spPr>
        <p:txBody>
          <a:bodyPr/>
          <a:lstStyle/>
          <a:p>
            <a:pPr eaLnBrk="1" hangingPunct="1">
              <a:buFontTx/>
              <a:buChar char="-"/>
            </a:pPr>
            <a:endParaRPr lang="ru-RU" sz="2000" smtClean="0">
              <a:latin typeface="Times New Roman" pitchFamily="18" charset="0"/>
              <a:cs typeface="Times New Roman" pitchFamily="18" charset="0"/>
            </a:endParaRPr>
          </a:p>
          <a:p>
            <a:pPr eaLnBrk="1" hangingPunct="1">
              <a:buFontTx/>
              <a:buChar char="-"/>
            </a:pPr>
            <a:r>
              <a:rPr lang="ru-RU" sz="2000" smtClean="0">
                <a:latin typeface="Times New Roman" pitchFamily="18" charset="0"/>
                <a:cs typeface="Times New Roman" pitchFamily="18" charset="0"/>
              </a:rPr>
              <a:t>гнев; </a:t>
            </a:r>
          </a:p>
          <a:p>
            <a:pPr eaLnBrk="1" hangingPunct="1">
              <a:buFontTx/>
              <a:buChar char="-"/>
            </a:pPr>
            <a:r>
              <a:rPr lang="ru-RU" sz="2000" smtClean="0">
                <a:latin typeface="Times New Roman" pitchFamily="18" charset="0"/>
                <a:cs typeface="Times New Roman" pitchFamily="18" charset="0"/>
              </a:rPr>
              <a:t>уверенность в том, что он имеет право надавить на жертву, игнорируя ее интересы; </a:t>
            </a:r>
          </a:p>
          <a:p>
            <a:pPr eaLnBrk="1" hangingPunct="1">
              <a:buFontTx/>
              <a:buChar char="-"/>
            </a:pPr>
            <a:r>
              <a:rPr lang="ru-RU" sz="2000" smtClean="0">
                <a:latin typeface="Times New Roman" pitchFamily="18" charset="0"/>
                <a:cs typeface="Times New Roman" pitchFamily="18" charset="0"/>
              </a:rPr>
              <a:t>чувство превосходства над жертвой («С такими по-другому нельзя!»);</a:t>
            </a:r>
          </a:p>
          <a:p>
            <a:pPr eaLnBrk="1" hangingPunct="1">
              <a:buFontTx/>
              <a:buChar char="-"/>
            </a:pPr>
            <a:r>
              <a:rPr lang="ru-RU" sz="2000" smtClean="0">
                <a:latin typeface="Times New Roman" pitchFamily="18" charset="0"/>
                <a:cs typeface="Times New Roman" pitchFamily="18" charset="0"/>
              </a:rPr>
              <a:t>игнорирование прав и потребностей другого человека</a:t>
            </a:r>
          </a:p>
          <a:p>
            <a:pPr eaLnBrk="1" hangingPunct="1">
              <a:buFontTx/>
              <a:buChar char="-"/>
            </a:pPr>
            <a:endParaRPr lang="ru-RU" sz="2000" smtClean="0">
              <a:latin typeface="Times New Roman" pitchFamily="18" charset="0"/>
              <a:cs typeface="Times New Roman" pitchFamily="18" charset="0"/>
            </a:endParaRPr>
          </a:p>
        </p:txBody>
      </p:sp>
      <p:pic>
        <p:nvPicPr>
          <p:cNvPr id="27653" name="Picture 2" descr="https://encrypted-tbn1.gstatic.com/images?q=tbn:ANd9GcSSNkcIVLau3bDyNMtWWIWUowjSutnm9Sl5iEnzFCe2L-IX7jVp-A"/>
          <p:cNvPicPr>
            <a:picLocks noChangeAspect="1" noChangeArrowheads="1"/>
          </p:cNvPicPr>
          <p:nvPr/>
        </p:nvPicPr>
        <p:blipFill>
          <a:blip r:embed="rId2" cstate="print"/>
          <a:srcRect/>
          <a:stretch>
            <a:fillRect/>
          </a:stretch>
        </p:blipFill>
        <p:spPr bwMode="auto">
          <a:xfrm>
            <a:off x="1547813" y="1412875"/>
            <a:ext cx="3744912" cy="4608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1547813" y="274638"/>
            <a:ext cx="7138987" cy="1143000"/>
          </a:xfrm>
        </p:spPr>
        <p:txBody>
          <a:bodyPr/>
          <a:lstStyle/>
          <a:p>
            <a:pPr eaLnBrk="1" hangingPunct="1"/>
            <a:r>
              <a:rPr lang="ru-RU" sz="2400" b="1" dirty="0" smtClean="0">
                <a:solidFill>
                  <a:schemeClr val="accent2">
                    <a:lumMod val="50000"/>
                  </a:schemeClr>
                </a:solidFill>
                <a:latin typeface="Times New Roman" pitchFamily="18" charset="0"/>
                <a:cs typeface="Times New Roman" pitchFamily="18" charset="0"/>
              </a:rPr>
              <a:t>СИМПТОМЫ СПАСАТЕЛЯ</a:t>
            </a:r>
          </a:p>
        </p:txBody>
      </p:sp>
      <p:sp>
        <p:nvSpPr>
          <p:cNvPr id="28675" name="Содержимое 2"/>
          <p:cNvSpPr>
            <a:spLocks noGrp="1"/>
          </p:cNvSpPr>
          <p:nvPr>
            <p:ph sz="half" idx="1"/>
          </p:nvPr>
        </p:nvSpPr>
        <p:spPr>
          <a:xfrm>
            <a:off x="2339975" y="2133600"/>
            <a:ext cx="1655763" cy="2735263"/>
          </a:xfrm>
        </p:spPr>
        <p:txBody>
          <a:bodyPr/>
          <a:lstStyle/>
          <a:p>
            <a:pPr eaLnBrk="1" hangingPunct="1"/>
            <a:endParaRPr lang="ru-RU" smtClean="0"/>
          </a:p>
        </p:txBody>
      </p:sp>
      <p:sp>
        <p:nvSpPr>
          <p:cNvPr id="28676" name="Содержимое 3"/>
          <p:cNvSpPr>
            <a:spLocks noGrp="1"/>
          </p:cNvSpPr>
          <p:nvPr>
            <p:ph sz="half" idx="2"/>
          </p:nvPr>
        </p:nvSpPr>
        <p:spPr>
          <a:xfrm>
            <a:off x="5364163" y="1341438"/>
            <a:ext cx="3322637" cy="4525962"/>
          </a:xfrm>
        </p:spPr>
        <p:txBody>
          <a:bodyPr/>
          <a:lstStyle/>
          <a:p>
            <a:pPr eaLnBrk="1" hangingPunct="1">
              <a:buFontTx/>
              <a:buChar char="-"/>
            </a:pPr>
            <a:r>
              <a:rPr lang="ru-RU" sz="2000" smtClean="0">
                <a:latin typeface="Times New Roman" pitchFamily="18" charset="0"/>
                <a:cs typeface="Times New Roman" pitchFamily="18" charset="0"/>
              </a:rPr>
              <a:t>жалость к жертве;</a:t>
            </a:r>
          </a:p>
          <a:p>
            <a:pPr eaLnBrk="1" hangingPunct="1">
              <a:buFontTx/>
              <a:buChar char="-"/>
            </a:pPr>
            <a:r>
              <a:rPr lang="ru-RU" sz="2000" smtClean="0">
                <a:latin typeface="Times New Roman" pitchFamily="18" charset="0"/>
                <a:cs typeface="Times New Roman" pitchFamily="18" charset="0"/>
              </a:rPr>
              <a:t>стремление оказать ей активную помощь и решить ее проблемы;</a:t>
            </a:r>
          </a:p>
          <a:p>
            <a:pPr eaLnBrk="1" hangingPunct="1">
              <a:buFontTx/>
              <a:buChar char="-"/>
            </a:pPr>
            <a:r>
              <a:rPr lang="ru-RU" sz="2000" smtClean="0">
                <a:latin typeface="Times New Roman" pitchFamily="18" charset="0"/>
                <a:cs typeface="Times New Roman" pitchFamily="18" charset="0"/>
              </a:rPr>
              <a:t>чувство вины за проблемы жертвы;</a:t>
            </a:r>
          </a:p>
          <a:p>
            <a:pPr eaLnBrk="1" hangingPunct="1">
              <a:buFontTx/>
              <a:buChar char="-"/>
            </a:pPr>
            <a:r>
              <a:rPr lang="ru-RU" sz="2000" smtClean="0">
                <a:latin typeface="Times New Roman" pitchFamily="18" charset="0"/>
                <a:cs typeface="Times New Roman" pitchFamily="18" charset="0"/>
              </a:rPr>
              <a:t>чувство страха за то, что его отказ помочь будет осужден или неправильно понят окружающими;</a:t>
            </a:r>
          </a:p>
          <a:p>
            <a:pPr eaLnBrk="1" hangingPunct="1">
              <a:buFontTx/>
              <a:buChar char="-"/>
            </a:pPr>
            <a:r>
              <a:rPr lang="ru-RU" sz="2000" smtClean="0">
                <a:latin typeface="Times New Roman" pitchFamily="18" charset="0"/>
                <a:cs typeface="Times New Roman" pitchFamily="18" charset="0"/>
              </a:rPr>
              <a:t>игнорирование способности жертвы самостоятельно  разрешить сложную ситуацию</a:t>
            </a:r>
          </a:p>
        </p:txBody>
      </p:sp>
      <p:pic>
        <p:nvPicPr>
          <p:cNvPr id="28677" name="Picture 2" descr="https://encrypted-tbn2.gstatic.com/images?q=tbn:ANd9GcSKuXGcXkgkFI8h6LcW_oXJM61RMsBdSl8KU8_POmWyhImwo-g4DA"/>
          <p:cNvPicPr>
            <a:picLocks noChangeAspect="1" noChangeArrowheads="1"/>
          </p:cNvPicPr>
          <p:nvPr/>
        </p:nvPicPr>
        <p:blipFill>
          <a:blip r:embed="rId2" cstate="print"/>
          <a:srcRect/>
          <a:stretch>
            <a:fillRect/>
          </a:stretch>
        </p:blipFill>
        <p:spPr bwMode="auto">
          <a:xfrm>
            <a:off x="1692275" y="1412875"/>
            <a:ext cx="3600450" cy="4824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404813"/>
            <a:ext cx="3744912" cy="2736850"/>
          </a:xfrm>
        </p:spPr>
        <p:txBody>
          <a:bodyPr/>
          <a:lstStyle/>
          <a:p>
            <a:pPr eaLnBrk="1" hangingPunct="1">
              <a:defRPr/>
            </a:pPr>
            <a:r>
              <a:rPr lang="ru-RU" sz="3600" dirty="0" smtClean="0">
                <a:solidFill>
                  <a:schemeClr val="accent2">
                    <a:lumMod val="50000"/>
                  </a:schemeClr>
                </a:solidFill>
                <a:latin typeface="Times New Roman" pitchFamily="18" charset="0"/>
                <a:cs typeface="Times New Roman" pitchFamily="18" charset="0"/>
              </a:rPr>
              <a:t>Суть Треугольника Карпмана</a:t>
            </a:r>
            <a:endParaRPr lang="ru-RU" sz="3600" dirty="0">
              <a:solidFill>
                <a:schemeClr val="accent2">
                  <a:lumMod val="50000"/>
                </a:schemeClr>
              </a:solidFill>
              <a:latin typeface="Times New Roman" pitchFamily="18" charset="0"/>
              <a:cs typeface="Times New Roman" pitchFamily="18" charset="0"/>
            </a:endParaRPr>
          </a:p>
        </p:txBody>
      </p:sp>
      <p:sp>
        <p:nvSpPr>
          <p:cNvPr id="4" name="Содержимое 3"/>
          <p:cNvSpPr>
            <a:spLocks noGrp="1"/>
          </p:cNvSpPr>
          <p:nvPr>
            <p:ph sz="half" idx="4294967295"/>
          </p:nvPr>
        </p:nvSpPr>
        <p:spPr>
          <a:xfrm>
            <a:off x="1403648" y="3213100"/>
            <a:ext cx="7344816" cy="3455988"/>
          </a:xfrm>
        </p:spPr>
        <p:txBody>
          <a:bodyPr/>
          <a:lstStyle/>
          <a:p>
            <a:pPr eaLnBrk="1" hangingPunct="1">
              <a:buFont typeface="Arial" charset="0"/>
              <a:buChar char="•"/>
              <a:defRPr/>
            </a:pPr>
            <a:r>
              <a:rPr lang="ru-RU" sz="1600" dirty="0" smtClean="0">
                <a:solidFill>
                  <a:schemeClr val="accent2">
                    <a:lumMod val="50000"/>
                  </a:schemeClr>
                </a:solidFill>
                <a:latin typeface="Times New Roman" pitchFamily="18" charset="0"/>
                <a:cs typeface="Times New Roman" pitchFamily="18" charset="0"/>
              </a:rPr>
              <a:t>Роли Преследователя, Жертвы и Спасателя  очень подвижны, изменчивы. «Преследователь» преследует «Жертву», «Жертва» обращается за помощью и защитой к «Спасателю», после чего «Спасатель» нападает на «Преследователя», - и вот уже роли поменялись.</a:t>
            </a:r>
          </a:p>
          <a:p>
            <a:pPr eaLnBrk="1" hangingPunct="1">
              <a:buFont typeface="Arial" charset="0"/>
              <a:buChar char="•"/>
              <a:defRPr/>
            </a:pPr>
            <a:r>
              <a:rPr lang="ru-RU" sz="1600" dirty="0" smtClean="0">
                <a:solidFill>
                  <a:schemeClr val="accent2">
                    <a:lumMod val="50000"/>
                  </a:schemeClr>
                </a:solidFill>
                <a:latin typeface="Times New Roman" pitchFamily="18" charset="0"/>
                <a:cs typeface="Times New Roman" pitchFamily="18" charset="0"/>
              </a:rPr>
              <a:t>Далее возможны несколько вариантов развития, которые существуют как вместе, так и по отдельности:</a:t>
            </a:r>
            <a:br>
              <a:rPr lang="ru-RU" sz="1600" dirty="0" smtClean="0">
                <a:solidFill>
                  <a:schemeClr val="accent2">
                    <a:lumMod val="50000"/>
                  </a:schemeClr>
                </a:solidFill>
                <a:latin typeface="Times New Roman" pitchFamily="18" charset="0"/>
                <a:cs typeface="Times New Roman" pitchFamily="18" charset="0"/>
              </a:rPr>
            </a:br>
            <a:r>
              <a:rPr lang="ru-RU" sz="1600" dirty="0" smtClean="0">
                <a:solidFill>
                  <a:schemeClr val="accent2">
                    <a:lumMod val="50000"/>
                  </a:schemeClr>
                </a:solidFill>
                <a:latin typeface="Times New Roman" pitchFamily="18" charset="0"/>
                <a:cs typeface="Times New Roman" pitchFamily="18" charset="0"/>
              </a:rPr>
              <a:t>1) бывший Преследователь (теперь «Жертва») тоже найдет себе «Спасателя» и все опять закрутится, вовлекая все новых участников;</a:t>
            </a:r>
            <a:br>
              <a:rPr lang="ru-RU" sz="1600" dirty="0" smtClean="0">
                <a:solidFill>
                  <a:schemeClr val="accent2">
                    <a:lumMod val="50000"/>
                  </a:schemeClr>
                </a:solidFill>
                <a:latin typeface="Times New Roman" pitchFamily="18" charset="0"/>
                <a:cs typeface="Times New Roman" pitchFamily="18" charset="0"/>
              </a:rPr>
            </a:br>
            <a:r>
              <a:rPr lang="ru-RU" sz="1600" dirty="0" smtClean="0">
                <a:solidFill>
                  <a:schemeClr val="accent2">
                    <a:lumMod val="50000"/>
                  </a:schemeClr>
                </a:solidFill>
                <a:latin typeface="Times New Roman" pitchFamily="18" charset="0"/>
                <a:cs typeface="Times New Roman" pitchFamily="18" charset="0"/>
              </a:rPr>
              <a:t>2) бывшая Жертва начнет контролировать, требовать действий от своего «Спасателя» (тем самым становясь «Преследователем», а бывший «Спасатель» соответственно превращается в «Жертву») .</a:t>
            </a:r>
          </a:p>
          <a:p>
            <a:pPr eaLnBrk="1" hangingPunct="1">
              <a:buFont typeface="Arial" charset="0"/>
              <a:buChar char="•"/>
              <a:defRPr/>
            </a:pPr>
            <a:endParaRPr lang="ru-RU" dirty="0"/>
          </a:p>
        </p:txBody>
      </p:sp>
      <p:pic>
        <p:nvPicPr>
          <p:cNvPr id="29700" name="irc_mi" descr="http://trainingtools.ru/wp-content/uploads/2013/03/%D0%BC%D0%B0%D0%BD%D0%B8%D0%BF%D1%83%D0%BB%D1%8F%D1%86%D0%B8%D1%8F.jpg"/>
          <p:cNvPicPr>
            <a:picLocks noGrp="1"/>
          </p:cNvPicPr>
          <p:nvPr>
            <p:ph sz="half" idx="4294967295"/>
          </p:nvPr>
        </p:nvPicPr>
        <p:blipFill>
          <a:blip r:embed="rId3" cstate="print"/>
          <a:srcRect/>
          <a:stretch>
            <a:fillRect/>
          </a:stretch>
        </p:blipFill>
        <p:spPr>
          <a:xfrm>
            <a:off x="5867400" y="1557338"/>
            <a:ext cx="2952750" cy="1655762"/>
          </a:xfrm>
        </p:spPr>
      </p:pic>
      <p:pic>
        <p:nvPicPr>
          <p:cNvPr id="29701" name="Picture 6" descr="http://t3.gstatic.com/images?q=tbn:ANd9GcTWhFJRh8qqvJFG4rS-FkBayuWw2w8PsGqyz1WjOjkjnF5Z2fkmig"/>
          <p:cNvPicPr>
            <a:picLocks noChangeAspect="1" noChangeArrowheads="1"/>
          </p:cNvPicPr>
          <p:nvPr/>
        </p:nvPicPr>
        <p:blipFill>
          <a:blip r:embed="rId4" cstate="print"/>
          <a:srcRect/>
          <a:stretch>
            <a:fillRect/>
          </a:stretch>
        </p:blipFill>
        <p:spPr bwMode="auto">
          <a:xfrm>
            <a:off x="4572000" y="620713"/>
            <a:ext cx="2452688" cy="1512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8888" y="0"/>
            <a:ext cx="7427912" cy="1052513"/>
          </a:xfrm>
        </p:spPr>
        <p:txBody>
          <a:bodyPr/>
          <a:lstStyle/>
          <a:p>
            <a:pPr eaLnBrk="1" hangingPunct="1">
              <a:defRPr/>
            </a:pPr>
            <a:r>
              <a:rPr lang="ru-RU" dirty="0" smtClean="0">
                <a:solidFill>
                  <a:schemeClr val="accent2">
                    <a:lumMod val="50000"/>
                  </a:schemeClr>
                </a:solidFill>
                <a:latin typeface="Times New Roman" pitchFamily="18" charset="0"/>
                <a:cs typeface="Times New Roman" pitchFamily="18" charset="0"/>
              </a:rPr>
              <a:t>Ожидаемые результаты</a:t>
            </a:r>
            <a:endParaRPr lang="ru-RU" dirty="0">
              <a:solidFill>
                <a:schemeClr val="accent2">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1331640" y="980728"/>
            <a:ext cx="7488237" cy="5289550"/>
          </a:xfrm>
        </p:spPr>
        <p:txBody>
          <a:bodyPr/>
          <a:lstStyle/>
          <a:p>
            <a:pPr eaLnBrk="1" hangingPunct="1">
              <a:buFont typeface="Arial" charset="0"/>
              <a:buNone/>
              <a:defRPr/>
            </a:pPr>
            <a:r>
              <a:rPr lang="ru-RU" sz="2400" b="1" dirty="0" smtClean="0">
                <a:solidFill>
                  <a:schemeClr val="bg2">
                    <a:lumMod val="25000"/>
                  </a:schemeClr>
                </a:solidFill>
                <a:latin typeface="Times New Roman" pitchFamily="18" charset="0"/>
                <a:cs typeface="Times New Roman" pitchFamily="18" charset="0"/>
              </a:rPr>
              <a:t>Студенты знают:</a:t>
            </a:r>
          </a:p>
          <a:p>
            <a:pPr eaLnBrk="1" hangingPunct="1">
              <a:buFont typeface="Arial" charset="0"/>
              <a:buChar char="•"/>
              <a:defRPr/>
            </a:pPr>
            <a:r>
              <a:rPr lang="ru-RU" sz="2000" dirty="0" smtClean="0">
                <a:solidFill>
                  <a:schemeClr val="bg2">
                    <a:lumMod val="25000"/>
                  </a:schemeClr>
                </a:solidFill>
                <a:latin typeface="Times New Roman" pitchFamily="18" charset="0"/>
                <a:cs typeface="Times New Roman" pitchFamily="18" charset="0"/>
              </a:rPr>
              <a:t>кто такие манипуляторы и чего они добиваются;</a:t>
            </a:r>
          </a:p>
          <a:p>
            <a:pPr eaLnBrk="1" hangingPunct="1">
              <a:buFont typeface="Arial" charset="0"/>
              <a:buChar char="•"/>
              <a:defRPr/>
            </a:pPr>
            <a:r>
              <a:rPr lang="ru-RU" sz="2000" dirty="0" smtClean="0">
                <a:solidFill>
                  <a:schemeClr val="bg2">
                    <a:lumMod val="25000"/>
                  </a:schemeClr>
                </a:solidFill>
                <a:latin typeface="Times New Roman" pitchFamily="18" charset="0"/>
                <a:cs typeface="Times New Roman" pitchFamily="18" charset="0"/>
              </a:rPr>
              <a:t>принципы влияния на окружающих, используемые манипуляторами;</a:t>
            </a:r>
          </a:p>
          <a:p>
            <a:pPr eaLnBrk="1" hangingPunct="1">
              <a:buFont typeface="Arial" charset="0"/>
              <a:buChar char="•"/>
              <a:defRPr/>
            </a:pPr>
            <a:r>
              <a:rPr lang="ru-RU" sz="2000" dirty="0" smtClean="0">
                <a:solidFill>
                  <a:schemeClr val="bg2">
                    <a:lumMod val="25000"/>
                  </a:schemeClr>
                </a:solidFill>
                <a:latin typeface="Times New Roman" pitchFamily="18" charset="0"/>
                <a:cs typeface="Times New Roman" pitchFamily="18" charset="0"/>
              </a:rPr>
              <a:t>основные приемы защиты от </a:t>
            </a:r>
            <a:r>
              <a:rPr lang="ru-RU" sz="2000" dirty="0" err="1" smtClean="0">
                <a:solidFill>
                  <a:schemeClr val="bg2">
                    <a:lumMod val="25000"/>
                  </a:schemeClr>
                </a:solidFill>
                <a:latin typeface="Times New Roman" pitchFamily="18" charset="0"/>
                <a:cs typeface="Times New Roman" pitchFamily="18" charset="0"/>
              </a:rPr>
              <a:t>манипулятивных</a:t>
            </a:r>
            <a:r>
              <a:rPr lang="ru-RU" sz="2000" dirty="0" smtClean="0">
                <a:solidFill>
                  <a:schemeClr val="bg2">
                    <a:lumMod val="25000"/>
                  </a:schemeClr>
                </a:solidFill>
                <a:latin typeface="Times New Roman" pitchFamily="18" charset="0"/>
                <a:cs typeface="Times New Roman" pitchFamily="18" charset="0"/>
              </a:rPr>
              <a:t> воздействий </a:t>
            </a:r>
          </a:p>
          <a:p>
            <a:pPr eaLnBrk="1" hangingPunct="1">
              <a:buFont typeface="Arial" charset="0"/>
              <a:buNone/>
              <a:defRPr/>
            </a:pPr>
            <a:r>
              <a:rPr lang="ru-RU" sz="2400" b="1" dirty="0" smtClean="0">
                <a:solidFill>
                  <a:schemeClr val="bg2">
                    <a:lumMod val="25000"/>
                  </a:schemeClr>
                </a:solidFill>
                <a:latin typeface="Times New Roman" pitchFamily="18" charset="0"/>
                <a:cs typeface="Times New Roman" pitchFamily="18" charset="0"/>
              </a:rPr>
              <a:t>Студенты умеют:</a:t>
            </a:r>
          </a:p>
          <a:p>
            <a:pPr eaLnBrk="1" hangingPunct="1">
              <a:buFont typeface="Arial" charset="0"/>
              <a:buChar char="•"/>
              <a:defRPr/>
            </a:pPr>
            <a:r>
              <a:rPr lang="ru-RU" sz="2000" dirty="0" smtClean="0">
                <a:solidFill>
                  <a:schemeClr val="bg2">
                    <a:lumMod val="25000"/>
                  </a:schemeClr>
                </a:solidFill>
                <a:latin typeface="Times New Roman" pitchFamily="18" charset="0"/>
                <a:cs typeface="Times New Roman" pitchFamily="18" charset="0"/>
              </a:rPr>
              <a:t>распознавать манипуляторов среди окружающих людей;</a:t>
            </a:r>
          </a:p>
          <a:p>
            <a:pPr eaLnBrk="1" hangingPunct="1">
              <a:buFont typeface="Arial" charset="0"/>
              <a:buChar char="•"/>
              <a:defRPr/>
            </a:pPr>
            <a:r>
              <a:rPr lang="ru-RU" sz="2000" dirty="0" smtClean="0">
                <a:solidFill>
                  <a:schemeClr val="bg2">
                    <a:lumMod val="25000"/>
                  </a:schemeClr>
                </a:solidFill>
                <a:latin typeface="Times New Roman" pitchFamily="18" charset="0"/>
                <a:cs typeface="Times New Roman" pitchFamily="18" charset="0"/>
              </a:rPr>
              <a:t>анализировать конкретные ситуации, определяя возможности выхода из них для людей, исполняющих каждую из трех ролей, определенных Ст. </a:t>
            </a:r>
            <a:r>
              <a:rPr lang="ru-RU" sz="2000" dirty="0" err="1" smtClean="0">
                <a:solidFill>
                  <a:schemeClr val="bg2">
                    <a:lumMod val="25000"/>
                  </a:schemeClr>
                </a:solidFill>
                <a:latin typeface="Times New Roman" pitchFamily="18" charset="0"/>
                <a:cs typeface="Times New Roman" pitchFamily="18" charset="0"/>
              </a:rPr>
              <a:t>Карпманом</a:t>
            </a:r>
            <a:r>
              <a:rPr lang="ru-RU" sz="2000" dirty="0" smtClean="0">
                <a:solidFill>
                  <a:schemeClr val="bg2">
                    <a:lumMod val="25000"/>
                  </a:schemeClr>
                </a:solidFill>
                <a:latin typeface="Times New Roman" pitchFamily="18" charset="0"/>
                <a:cs typeface="Times New Roman" pitchFamily="18" charset="0"/>
              </a:rPr>
              <a:t>;</a:t>
            </a:r>
          </a:p>
          <a:p>
            <a:pPr eaLnBrk="1" hangingPunct="1">
              <a:buFont typeface="Arial" charset="0"/>
              <a:buChar char="•"/>
              <a:defRPr/>
            </a:pPr>
            <a:r>
              <a:rPr lang="ru-RU" sz="2000" dirty="0" smtClean="0">
                <a:solidFill>
                  <a:schemeClr val="bg2">
                    <a:lumMod val="25000"/>
                  </a:schemeClr>
                </a:solidFill>
                <a:latin typeface="Times New Roman" pitchFamily="18" charset="0"/>
                <a:cs typeface="Times New Roman" pitchFamily="18" charset="0"/>
              </a:rPr>
              <a:t>осознанно определять свою роль во взаимоотношениях с окружающими, используя модель межличностных отношений, разработанную Стивеном </a:t>
            </a:r>
            <a:r>
              <a:rPr lang="ru-RU" sz="2000" dirty="0" err="1" smtClean="0">
                <a:solidFill>
                  <a:schemeClr val="bg2">
                    <a:lumMod val="25000"/>
                  </a:schemeClr>
                </a:solidFill>
                <a:latin typeface="Times New Roman" pitchFamily="18" charset="0"/>
                <a:cs typeface="Times New Roman" pitchFamily="18" charset="0"/>
              </a:rPr>
              <a:t>Карпманом</a:t>
            </a:r>
            <a:endParaRPr lang="ru-RU" sz="2000" dirty="0" smtClean="0">
              <a:solidFill>
                <a:schemeClr val="bg2">
                  <a:lumMod val="25000"/>
                </a:schemeClr>
              </a:solidFill>
              <a:latin typeface="Times New Roman" pitchFamily="18" charset="0"/>
              <a:cs typeface="Times New Roman" pitchFamily="18" charset="0"/>
            </a:endParaRPr>
          </a:p>
          <a:p>
            <a:pPr eaLnBrk="1" hangingPunct="1">
              <a:buFont typeface="Arial" charset="0"/>
              <a:buNone/>
              <a:defRPr/>
            </a:pPr>
            <a:r>
              <a:rPr lang="ru-RU" sz="2400" b="1" dirty="0" smtClean="0">
                <a:solidFill>
                  <a:schemeClr val="bg2">
                    <a:lumMod val="25000"/>
                  </a:schemeClr>
                </a:solidFill>
                <a:latin typeface="Times New Roman" pitchFamily="18" charset="0"/>
                <a:cs typeface="Times New Roman" pitchFamily="18" charset="0"/>
              </a:rPr>
              <a:t>Студенты </a:t>
            </a:r>
            <a:r>
              <a:rPr lang="ru-RU" sz="2000" dirty="0" smtClean="0">
                <a:solidFill>
                  <a:schemeClr val="bg2">
                    <a:lumMod val="25000"/>
                  </a:schemeClr>
                </a:solidFill>
                <a:latin typeface="Times New Roman" pitchFamily="18" charset="0"/>
                <a:cs typeface="Times New Roman" pitchFamily="18" charset="0"/>
              </a:rPr>
              <a:t>интересуются проблемами манипулирования в межличностных отношениях и стремятся использовать свои знания по этому вопросу на практике</a:t>
            </a:r>
            <a:endParaRPr lang="ru-RU" sz="2400" dirty="0">
              <a:solidFill>
                <a:schemeClr val="bg2">
                  <a:lumMod val="2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1403648" y="981075"/>
            <a:ext cx="7283152" cy="1511300"/>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Задание № 6.</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solidFill>
                  <a:schemeClr val="accent2">
                    <a:lumMod val="50000"/>
                  </a:schemeClr>
                </a:solidFill>
                <a:latin typeface="Times New Roman" pitchFamily="18" charset="0"/>
                <a:cs typeface="Times New Roman" pitchFamily="18" charset="0"/>
              </a:rPr>
              <a:t>Мозговой штурм</a:t>
            </a:r>
            <a:endParaRPr lang="ru-RU" sz="3600" dirty="0" smtClean="0">
              <a:solidFill>
                <a:schemeClr val="accent2">
                  <a:lumMod val="50000"/>
                </a:schemeClr>
              </a:solidFill>
            </a:endParaRPr>
          </a:p>
        </p:txBody>
      </p:sp>
      <p:sp>
        <p:nvSpPr>
          <p:cNvPr id="30723" name="Содержимое 2"/>
          <p:cNvSpPr>
            <a:spLocks noGrp="1"/>
          </p:cNvSpPr>
          <p:nvPr>
            <p:ph idx="1"/>
          </p:nvPr>
        </p:nvSpPr>
        <p:spPr>
          <a:xfrm>
            <a:off x="1403350" y="2565400"/>
            <a:ext cx="7283450" cy="3560763"/>
          </a:xfrm>
        </p:spPr>
        <p:txBody>
          <a:bodyPr/>
          <a:lstStyle/>
          <a:p>
            <a:pPr eaLnBrk="1" hangingPunct="1">
              <a:buFont typeface="Arial" pitchFamily="34" charset="0"/>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Каждая подгруппа должна назвать несколько ситуаций, в которых человек берет на себя роль жертвы, и записать их на листах бумаги.  Для этого вспомните ситуации, в которых вы или ваши знакомые становились </a:t>
            </a:r>
            <a:r>
              <a:rPr lang="ru-RU" sz="2400" dirty="0" smtClean="0">
                <a:latin typeface="Times New Roman" pitchFamily="18" charset="0"/>
                <a:cs typeface="Times New Roman" pitchFamily="18" charset="0"/>
                <a:hlinkClick r:id="rId2" action="ppaction://hlinksldjump"/>
              </a:rPr>
              <a:t>Жертвами</a:t>
            </a:r>
            <a:r>
              <a:rPr lang="ru-RU" sz="2400" dirty="0" smtClean="0">
                <a:latin typeface="Times New Roman" pitchFamily="18" charset="0"/>
                <a:cs typeface="Times New Roman" pitchFamily="18" charset="0"/>
              </a:rPr>
              <a:t>, вы могли бы назвать?</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p:cNvSpPr>
          <p:nvPr>
            <p:ph type="title"/>
          </p:nvPr>
        </p:nvSpPr>
        <p:spPr>
          <a:xfrm>
            <a:off x="1619250" y="1052513"/>
            <a:ext cx="7067550" cy="792162"/>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Задание № 7.</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smtClean="0"/>
          </a:p>
        </p:txBody>
      </p:sp>
      <p:sp>
        <p:nvSpPr>
          <p:cNvPr id="31747" name="Содержимое 2"/>
          <p:cNvSpPr>
            <a:spLocks noGrp="1"/>
          </p:cNvSpPr>
          <p:nvPr>
            <p:ph idx="1"/>
          </p:nvPr>
        </p:nvSpPr>
        <p:spPr>
          <a:xfrm>
            <a:off x="1547813" y="1557338"/>
            <a:ext cx="7138987" cy="4568825"/>
          </a:xfrm>
        </p:spPr>
        <p:txBody>
          <a:bodyPr/>
          <a:lstStyle/>
          <a:p>
            <a:pPr eaLnBrk="1" hangingPunct="1">
              <a:buFont typeface="Arial" pitchFamily="34" charset="0"/>
              <a:buNone/>
            </a:pPr>
            <a:r>
              <a:rPr lang="ru-RU" sz="2000" dirty="0" smtClean="0">
                <a:latin typeface="Times New Roman" pitchFamily="18" charset="0"/>
                <a:cs typeface="Times New Roman" pitchFamily="18" charset="0"/>
              </a:rPr>
              <a:t>     </a:t>
            </a:r>
          </a:p>
          <a:p>
            <a:pPr eaLnBrk="1" hangingPunct="1">
              <a:buFont typeface="Arial" pitchFamily="34" charset="0"/>
              <a:buNone/>
            </a:pPr>
            <a:r>
              <a:rPr lang="ru-RU" sz="2000" dirty="0" smtClean="0">
                <a:latin typeface="Times New Roman" pitchFamily="18" charset="0"/>
                <a:cs typeface="Times New Roman" pitchFamily="18" charset="0"/>
              </a:rPr>
              <a:t>     Разыграйте одну из названных вами ситуаций по ролям таким образом, чтобы четко было видно, кто в этой ситуации какую роль исполняет.</a:t>
            </a:r>
          </a:p>
          <a:p>
            <a:pPr eaLnBrk="1" hangingPunct="1">
              <a:buFont typeface="Arial" pitchFamily="34" charset="0"/>
              <a:buNone/>
            </a:pPr>
            <a:r>
              <a:rPr lang="ru-RU" sz="2000" i="1" dirty="0" smtClean="0">
                <a:latin typeface="Times New Roman" pitchFamily="18" charset="0"/>
                <a:cs typeface="Times New Roman" pitchFamily="18" charset="0"/>
              </a:rPr>
              <a:t>      План проигрывания ситуации:</a:t>
            </a:r>
            <a:endParaRPr lang="ru-RU" sz="2000" dirty="0" smtClean="0">
              <a:latin typeface="Times New Roman" pitchFamily="18" charset="0"/>
              <a:cs typeface="Times New Roman" pitchFamily="18" charset="0"/>
            </a:endParaRPr>
          </a:p>
          <a:p>
            <a:pPr lvl="1" eaLnBrk="1" hangingPunct="1"/>
            <a:r>
              <a:rPr lang="ru-RU" sz="2000" i="1" dirty="0" smtClean="0">
                <a:latin typeface="Times New Roman" pitchFamily="18" charset="0"/>
                <a:cs typeface="Times New Roman" pitchFamily="18" charset="0"/>
              </a:rPr>
              <a:t>Жертва сталкивается с Преследователем.</a:t>
            </a:r>
            <a:endParaRPr lang="ru-RU" sz="2000" dirty="0" smtClean="0">
              <a:latin typeface="Times New Roman" pitchFamily="18" charset="0"/>
              <a:cs typeface="Times New Roman" pitchFamily="18" charset="0"/>
            </a:endParaRPr>
          </a:p>
          <a:p>
            <a:pPr lvl="1" eaLnBrk="1" hangingPunct="1"/>
            <a:r>
              <a:rPr lang="ru-RU" sz="2000" i="1" dirty="0" smtClean="0">
                <a:latin typeface="Times New Roman" pitchFamily="18" charset="0"/>
                <a:cs typeface="Times New Roman" pitchFamily="18" charset="0"/>
              </a:rPr>
              <a:t>Жертва ищет Спасателя.</a:t>
            </a:r>
            <a:endParaRPr lang="ru-RU" sz="2000" dirty="0" smtClean="0">
              <a:latin typeface="Times New Roman" pitchFamily="18" charset="0"/>
              <a:cs typeface="Times New Roman" pitchFamily="18" charset="0"/>
            </a:endParaRPr>
          </a:p>
          <a:p>
            <a:pPr lvl="1" eaLnBrk="1" hangingPunct="1"/>
            <a:r>
              <a:rPr lang="ru-RU" sz="2000" i="1" dirty="0" smtClean="0">
                <a:latin typeface="Times New Roman" pitchFamily="18" charset="0"/>
                <a:cs typeface="Times New Roman" pitchFamily="18" charset="0"/>
              </a:rPr>
              <a:t>Спасатель предлагает свой вариант решения проблемы.</a:t>
            </a:r>
          </a:p>
          <a:p>
            <a:pPr lvl="1" eaLnBrk="1" hangingPunct="1"/>
            <a:r>
              <a:rPr lang="ru-RU" sz="2000" i="1" dirty="0" smtClean="0">
                <a:latin typeface="Times New Roman" pitchFamily="18" charset="0"/>
                <a:cs typeface="Times New Roman" pitchFamily="18" charset="0"/>
              </a:rPr>
              <a:t>Последствия для Спасателя, Жертвы, </a:t>
            </a:r>
            <a:r>
              <a:rPr lang="ru-RU" sz="2000" i="1" dirty="0" err="1" smtClean="0">
                <a:latin typeface="Times New Roman" pitchFamily="18" charset="0"/>
                <a:cs typeface="Times New Roman" pitchFamily="18" charset="0"/>
              </a:rPr>
              <a:t>Преследоватея</a:t>
            </a:r>
            <a:r>
              <a:rPr lang="ru-RU" sz="2000" i="1" dirty="0" smtClean="0">
                <a:latin typeface="Times New Roman" pitchFamily="18" charset="0"/>
                <a:cs typeface="Times New Roman" pitchFamily="18" charset="0"/>
              </a:rPr>
              <a:t>; смена ролей.</a:t>
            </a:r>
            <a:endParaRPr lang="ru-RU" sz="2000" dirty="0" smtClean="0">
              <a:latin typeface="Times New Roman" pitchFamily="18" charset="0"/>
              <a:cs typeface="Times New Roman" pitchFamily="18" charset="0"/>
            </a:endParaRPr>
          </a:p>
          <a:p>
            <a:pPr eaLnBrk="1" hangingPunct="1"/>
            <a:endParaRPr lang="ru-RU" sz="20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a:xfrm>
            <a:off x="1476375" y="274638"/>
            <a:ext cx="7210425" cy="850900"/>
          </a:xfrm>
        </p:spPr>
        <p:txBody>
          <a:bodyPr/>
          <a:lstStyle/>
          <a:p>
            <a:pPr eaLnBrk="1" hangingPunct="1"/>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solidFill>
                  <a:schemeClr val="accent2">
                    <a:lumMod val="50000"/>
                  </a:schemeClr>
                </a:solidFill>
                <a:latin typeface="Times New Roman" pitchFamily="18" charset="0"/>
                <a:cs typeface="Times New Roman" pitchFamily="18" charset="0"/>
              </a:rPr>
              <a:t>Вопросы для анализа ситуаций:</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endParaRPr lang="ru-RU" sz="3600" dirty="0" smtClean="0"/>
          </a:p>
        </p:txBody>
      </p:sp>
      <p:sp>
        <p:nvSpPr>
          <p:cNvPr id="32771" name="Содержимое 2"/>
          <p:cNvSpPr>
            <a:spLocks noGrp="1"/>
          </p:cNvSpPr>
          <p:nvPr>
            <p:ph idx="1"/>
          </p:nvPr>
        </p:nvSpPr>
        <p:spPr>
          <a:xfrm>
            <a:off x="1331913" y="1340767"/>
            <a:ext cx="7354887" cy="4785395"/>
          </a:xfrm>
        </p:spPr>
        <p:txBody>
          <a:bodyPr/>
          <a:lstStyle/>
          <a:p>
            <a:pPr eaLnBrk="1" hangingPunct="1"/>
            <a:r>
              <a:rPr lang="ru-RU" sz="1600" dirty="0" smtClean="0">
                <a:latin typeface="Times New Roman" pitchFamily="18" charset="0"/>
                <a:cs typeface="Times New Roman" pitchFamily="18" charset="0"/>
              </a:rPr>
              <a:t>Стремление к удовлетворению каких потребностей побуждает каждого из участников ситуации выбирать себе ту или иную роль? (Какую потребность удовлетворяет в данной ситуации  Жертва? Преследователь? Спасатель?)</a:t>
            </a:r>
          </a:p>
          <a:p>
            <a:pPr eaLnBrk="1" hangingPunct="1"/>
            <a:r>
              <a:rPr lang="ru-RU" sz="1600" dirty="0" smtClean="0">
                <a:latin typeface="Times New Roman" pitchFamily="18" charset="0"/>
                <a:cs typeface="Times New Roman" pitchFamily="18" charset="0"/>
              </a:rPr>
              <a:t>На каких принципах манипулирования сознанием людей построена тактика Жертвы?</a:t>
            </a:r>
          </a:p>
          <a:p>
            <a:pPr eaLnBrk="1" hangingPunct="1"/>
            <a:r>
              <a:rPr lang="ru-RU" sz="1600" dirty="0" smtClean="0">
                <a:latin typeface="Times New Roman" pitchFamily="18" charset="0"/>
                <a:cs typeface="Times New Roman" pitchFamily="18" charset="0"/>
              </a:rPr>
              <a:t>Кто из участников ситуации осознанно принимает на себя ответственность за ее разрешение?</a:t>
            </a:r>
          </a:p>
          <a:p>
            <a:pPr eaLnBrk="1" hangingPunct="1"/>
            <a:r>
              <a:rPr lang="ru-RU" sz="1600" dirty="0" smtClean="0">
                <a:latin typeface="Times New Roman" pitchFamily="18" charset="0"/>
                <a:cs typeface="Times New Roman" pitchFamily="18" charset="0"/>
              </a:rPr>
              <a:t>Хочет ли Жертва изменить ситуацию?</a:t>
            </a:r>
          </a:p>
          <a:p>
            <a:pPr eaLnBrk="1" hangingPunct="1"/>
            <a:r>
              <a:rPr lang="ru-RU" sz="1600" dirty="0" smtClean="0">
                <a:latin typeface="Times New Roman" pitchFamily="18" charset="0"/>
                <a:cs typeface="Times New Roman" pitchFamily="18" charset="0"/>
              </a:rPr>
              <a:t>Если да, то что она для этого предпринимает?</a:t>
            </a:r>
          </a:p>
          <a:p>
            <a:pPr eaLnBrk="1" hangingPunct="1"/>
            <a:r>
              <a:rPr lang="ru-RU" sz="1600" dirty="0" smtClean="0">
                <a:latin typeface="Times New Roman" pitchFamily="18" charset="0"/>
                <a:cs typeface="Times New Roman" pitchFamily="18" charset="0"/>
              </a:rPr>
              <a:t>Как изменяется ролевая динамика (распределение ролей) после того, как Жертва перекладывает свою проблему на плечи Спасателя? (Кто становится Жертвой? В кого превращается бывшая Жертва? Какую роль выполняют бывшие Преследователи).</a:t>
            </a:r>
          </a:p>
          <a:p>
            <a:pPr eaLnBrk="1" hangingPunct="1"/>
            <a:r>
              <a:rPr lang="ru-RU" sz="1600" dirty="0" smtClean="0">
                <a:latin typeface="Times New Roman" pitchFamily="18" charset="0"/>
                <a:cs typeface="Times New Roman" pitchFamily="18" charset="0"/>
              </a:rPr>
              <a:t>Какие ошибки, приведшие к перераспределению ролей, совершает Спасатель?</a:t>
            </a:r>
          </a:p>
          <a:p>
            <a:pPr eaLnBrk="1" hangingPunct="1"/>
            <a:r>
              <a:rPr lang="ru-RU" sz="1600" dirty="0" smtClean="0">
                <a:latin typeface="Times New Roman" pitchFamily="18" charset="0"/>
                <a:cs typeface="Times New Roman" pitchFamily="18" charset="0"/>
              </a:rPr>
              <a:t>Что необходимо сделать, чтобы не превратиться из Спасателя в Жертву?</a:t>
            </a:r>
          </a:p>
          <a:p>
            <a:pPr eaLnBrk="1" hangingPunct="1"/>
            <a:r>
              <a:rPr lang="ru-RU" sz="1600" dirty="0" smtClean="0">
                <a:latin typeface="Times New Roman" pitchFamily="18" charset="0"/>
                <a:cs typeface="Times New Roman" pitchFamily="18" charset="0"/>
              </a:rPr>
              <a:t>Можно ли помочь человеку решить свою проблему, если он не желает этого?</a:t>
            </a:r>
          </a:p>
          <a:p>
            <a:pPr eaLnBrk="1" hangingPunct="1"/>
            <a:endParaRPr lang="ru-RU"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4"/>
          <p:cNvSpPr>
            <a:spLocks noGrp="1"/>
          </p:cNvSpPr>
          <p:nvPr>
            <p:ph type="title"/>
          </p:nvPr>
        </p:nvSpPr>
        <p:spPr>
          <a:xfrm>
            <a:off x="1475656" y="274638"/>
            <a:ext cx="7211144" cy="1143000"/>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Роли, определенные Ст. </a:t>
            </a:r>
            <a:r>
              <a:rPr lang="ru-RU" sz="3600" dirty="0" err="1" smtClean="0">
                <a:solidFill>
                  <a:schemeClr val="accent2">
                    <a:lumMod val="50000"/>
                  </a:schemeClr>
                </a:solidFill>
                <a:latin typeface="Times New Roman" pitchFamily="18" charset="0"/>
                <a:cs typeface="Times New Roman" pitchFamily="18" charset="0"/>
              </a:rPr>
              <a:t>Карпманом</a:t>
            </a:r>
            <a:endParaRPr lang="ru-RU" sz="3600" dirty="0" smtClean="0">
              <a:solidFill>
                <a:schemeClr val="accent2">
                  <a:lumMod val="50000"/>
                </a:schemeClr>
              </a:solidFill>
              <a:latin typeface="Times New Roman" pitchFamily="18" charset="0"/>
              <a:cs typeface="Times New Roman" pitchFamily="18" charset="0"/>
            </a:endParaRPr>
          </a:p>
        </p:txBody>
      </p:sp>
      <p:graphicFrame>
        <p:nvGraphicFramePr>
          <p:cNvPr id="6" name="Таблица 5"/>
          <p:cNvGraphicFramePr>
            <a:graphicFrameLocks noGrp="1"/>
          </p:cNvGraphicFramePr>
          <p:nvPr/>
        </p:nvGraphicFramePr>
        <p:xfrm>
          <a:off x="1524000" y="1341438"/>
          <a:ext cx="7224463" cy="4968552"/>
        </p:xfrm>
        <a:graphic>
          <a:graphicData uri="http://schemas.openxmlformats.org/drawingml/2006/table">
            <a:tbl>
              <a:tblPr/>
              <a:tblGrid>
                <a:gridCol w="2255912"/>
                <a:gridCol w="2444979"/>
                <a:gridCol w="2523572"/>
              </a:tblGrid>
              <a:tr h="418332">
                <a:tc>
                  <a:txBody>
                    <a:bodyPr/>
                    <a:lstStyle/>
                    <a:p>
                      <a:pPr marL="448945" indent="0" algn="l">
                        <a:lnSpc>
                          <a:spcPct val="115000"/>
                        </a:lnSpc>
                        <a:spcAft>
                          <a:spcPts val="0"/>
                        </a:spcAft>
                      </a:pPr>
                      <a:r>
                        <a:rPr lang="ru-RU" sz="1200" b="1" dirty="0">
                          <a:solidFill>
                            <a:schemeClr val="accent2">
                              <a:lumMod val="50000"/>
                            </a:schemeClr>
                          </a:solidFill>
                          <a:latin typeface="Times New Roman"/>
                          <a:ea typeface="Calibri"/>
                          <a:cs typeface="Times New Roman"/>
                        </a:rPr>
                        <a:t>Симптомы жертвы</a:t>
                      </a:r>
                      <a:endParaRPr lang="ru-RU" sz="1200" dirty="0">
                        <a:solidFill>
                          <a:schemeClr val="accent2">
                            <a:lumMod val="50000"/>
                          </a:schemeClr>
                        </a:solidFill>
                        <a:latin typeface="Calibri"/>
                        <a:ea typeface="Calibri"/>
                        <a:cs typeface="Times New Roman"/>
                      </a:endParaRPr>
                    </a:p>
                  </a:txBody>
                  <a:tcPr marL="42698" marR="42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a:solidFill>
                            <a:schemeClr val="accent2">
                              <a:lumMod val="50000"/>
                            </a:schemeClr>
                          </a:solidFill>
                          <a:latin typeface="Times New Roman"/>
                          <a:ea typeface="Calibri"/>
                          <a:cs typeface="Times New Roman"/>
                        </a:rPr>
                        <a:t>Симптомы преследователя</a:t>
                      </a:r>
                      <a:endParaRPr lang="ru-RU" sz="1200" dirty="0">
                        <a:solidFill>
                          <a:schemeClr val="accent2">
                            <a:lumMod val="50000"/>
                          </a:schemeClr>
                        </a:solidFill>
                        <a:latin typeface="Calibri"/>
                        <a:ea typeface="Calibri"/>
                        <a:cs typeface="Times New Roman"/>
                      </a:endParaRPr>
                    </a:p>
                  </a:txBody>
                  <a:tcPr marL="42698" marR="42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just">
                        <a:lnSpc>
                          <a:spcPct val="115000"/>
                        </a:lnSpc>
                        <a:spcAft>
                          <a:spcPts val="0"/>
                        </a:spcAft>
                      </a:pPr>
                      <a:r>
                        <a:rPr lang="ru-RU" sz="1200" b="1" dirty="0">
                          <a:solidFill>
                            <a:schemeClr val="accent2">
                              <a:lumMod val="50000"/>
                            </a:schemeClr>
                          </a:solidFill>
                          <a:latin typeface="Times New Roman"/>
                          <a:ea typeface="Calibri"/>
                          <a:cs typeface="Times New Roman"/>
                        </a:rPr>
                        <a:t>Симптомы спасателя</a:t>
                      </a:r>
                      <a:endParaRPr lang="ru-RU" sz="1200" dirty="0">
                        <a:solidFill>
                          <a:schemeClr val="accent2">
                            <a:lumMod val="50000"/>
                          </a:schemeClr>
                        </a:solidFill>
                        <a:latin typeface="Calibri"/>
                        <a:ea typeface="Calibri"/>
                        <a:cs typeface="Times New Roman"/>
                      </a:endParaRPr>
                    </a:p>
                  </a:txBody>
                  <a:tcPr marL="42698" marR="42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50220">
                <a:tc>
                  <a:txBody>
                    <a:bodyPr/>
                    <a:lstStyle/>
                    <a:p>
                      <a:pPr algn="just">
                        <a:lnSpc>
                          <a:spcPct val="115000"/>
                        </a:lnSpc>
                        <a:spcAft>
                          <a:spcPts val="0"/>
                        </a:spcAft>
                      </a:pPr>
                      <a:r>
                        <a:rPr lang="ru-RU" sz="1200" dirty="0">
                          <a:latin typeface="Times New Roman"/>
                          <a:ea typeface="Calibri"/>
                          <a:cs typeface="Times New Roman"/>
                        </a:rPr>
                        <a:t>- жалость к себе;</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пассивная позиция («Я не виноват», «Это все они…»);</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чувство </a:t>
                      </a:r>
                      <a:r>
                        <a:rPr lang="ru-RU" sz="1200" dirty="0" smtClean="0">
                          <a:latin typeface="Times New Roman"/>
                          <a:ea typeface="Calibri"/>
                          <a:cs typeface="Times New Roman"/>
                        </a:rPr>
                        <a:t>беспомощность</a:t>
                      </a:r>
                      <a:r>
                        <a:rPr lang="ru-RU" sz="1200" dirty="0">
                          <a:latin typeface="Times New Roman"/>
                          <a:ea typeface="Calibri"/>
                          <a:cs typeface="Times New Roman"/>
                        </a:rPr>
                        <a:t>;</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игнорирование собственных </a:t>
                      </a:r>
                      <a:r>
                        <a:rPr lang="ru-RU" sz="1200" dirty="0" smtClean="0">
                          <a:latin typeface="Times New Roman"/>
                          <a:ea typeface="Calibri"/>
                          <a:cs typeface="Times New Roman"/>
                        </a:rPr>
                        <a:t>возможностей </a:t>
                      </a:r>
                      <a:r>
                        <a:rPr lang="ru-RU" sz="1200" dirty="0">
                          <a:latin typeface="Times New Roman"/>
                          <a:ea typeface="Calibri"/>
                          <a:cs typeface="Times New Roman"/>
                        </a:rPr>
                        <a:t>в </a:t>
                      </a:r>
                      <a:r>
                        <a:rPr lang="ru-RU" sz="1200" dirty="0" smtClean="0">
                          <a:latin typeface="Times New Roman"/>
                          <a:ea typeface="Calibri"/>
                          <a:cs typeface="Times New Roman"/>
                        </a:rPr>
                        <a:t>разрешении </a:t>
                      </a:r>
                      <a:r>
                        <a:rPr lang="ru-RU" sz="1200" dirty="0">
                          <a:latin typeface="Times New Roman"/>
                          <a:ea typeface="Calibri"/>
                          <a:cs typeface="Times New Roman"/>
                        </a:rPr>
                        <a:t>сложной ситуации;</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стремление переложить </a:t>
                      </a:r>
                      <a:r>
                        <a:rPr lang="ru-RU" sz="1200" dirty="0" smtClean="0">
                          <a:latin typeface="Times New Roman"/>
                          <a:ea typeface="Calibri"/>
                          <a:cs typeface="Times New Roman"/>
                        </a:rPr>
                        <a:t>ответственность </a:t>
                      </a:r>
                      <a:r>
                        <a:rPr lang="ru-RU" sz="1200" dirty="0">
                          <a:latin typeface="Times New Roman"/>
                          <a:ea typeface="Calibri"/>
                          <a:cs typeface="Times New Roman"/>
                        </a:rPr>
                        <a:t>за </a:t>
                      </a:r>
                      <a:r>
                        <a:rPr lang="ru-RU" sz="1200" dirty="0" smtClean="0">
                          <a:latin typeface="Times New Roman"/>
                          <a:ea typeface="Calibri"/>
                          <a:cs typeface="Times New Roman"/>
                        </a:rPr>
                        <a:t>происходящее </a:t>
                      </a:r>
                      <a:r>
                        <a:rPr lang="ru-RU" sz="1200" dirty="0">
                          <a:latin typeface="Times New Roman"/>
                          <a:ea typeface="Calibri"/>
                          <a:cs typeface="Times New Roman"/>
                        </a:rPr>
                        <a:t>на </a:t>
                      </a:r>
                      <a:r>
                        <a:rPr lang="ru-RU" sz="1200" dirty="0" smtClean="0">
                          <a:latin typeface="Times New Roman"/>
                          <a:ea typeface="Calibri"/>
                          <a:cs typeface="Times New Roman"/>
                        </a:rPr>
                        <a:t>другого </a:t>
                      </a:r>
                      <a:endParaRPr lang="ru-RU" sz="1200" dirty="0">
                        <a:latin typeface="Calibri"/>
                        <a:ea typeface="Calibri"/>
                        <a:cs typeface="Times New Roman"/>
                      </a:endParaRPr>
                    </a:p>
                  </a:txBody>
                  <a:tcPr marL="42698" marR="42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latin typeface="Times New Roman"/>
                          <a:ea typeface="Calibri"/>
                          <a:cs typeface="Times New Roman"/>
                        </a:rPr>
                        <a:t>- гнев; </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уверенность в том, что он имеет право надавить на жертву, игнорируя ее интересы; </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чувство </a:t>
                      </a:r>
                      <a:r>
                        <a:rPr lang="ru-RU" sz="1200" dirty="0" smtClean="0">
                          <a:latin typeface="Times New Roman"/>
                          <a:ea typeface="Calibri"/>
                          <a:cs typeface="Times New Roman"/>
                        </a:rPr>
                        <a:t>превосходства </a:t>
                      </a:r>
                      <a:r>
                        <a:rPr lang="ru-RU" sz="1200" dirty="0">
                          <a:latin typeface="Times New Roman"/>
                          <a:ea typeface="Calibri"/>
                          <a:cs typeface="Times New Roman"/>
                        </a:rPr>
                        <a:t>над жертвой («С такими по-другому нельзя!»);</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игнорирование прав и потребностей </a:t>
                      </a:r>
                      <a:r>
                        <a:rPr lang="ru-RU" sz="1200" dirty="0" smtClean="0">
                          <a:latin typeface="Times New Roman"/>
                          <a:ea typeface="Calibri"/>
                          <a:cs typeface="Times New Roman"/>
                        </a:rPr>
                        <a:t>другого </a:t>
                      </a:r>
                      <a:r>
                        <a:rPr lang="ru-RU" sz="1200" dirty="0">
                          <a:latin typeface="Times New Roman"/>
                          <a:ea typeface="Calibri"/>
                          <a:cs typeface="Times New Roman"/>
                        </a:rPr>
                        <a:t>человека</a:t>
                      </a:r>
                      <a:endParaRPr lang="ru-RU" sz="1200" dirty="0">
                        <a:latin typeface="Calibri"/>
                        <a:ea typeface="Calibri"/>
                        <a:cs typeface="Times New Roman"/>
                      </a:endParaRPr>
                    </a:p>
                  </a:txBody>
                  <a:tcPr marL="42698" marR="42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latin typeface="Times New Roman"/>
                          <a:ea typeface="Calibri"/>
                          <a:cs typeface="Times New Roman"/>
                        </a:rPr>
                        <a:t>- жалость к жертве;</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стремление оказать ей активную помощь и решить ее </a:t>
                      </a:r>
                      <a:r>
                        <a:rPr lang="ru-RU" sz="1200" dirty="0" smtClean="0">
                          <a:latin typeface="Times New Roman"/>
                          <a:ea typeface="Calibri"/>
                          <a:cs typeface="Times New Roman"/>
                        </a:rPr>
                        <a:t>проблемы</a:t>
                      </a:r>
                      <a:r>
                        <a:rPr lang="ru-RU" sz="1200" dirty="0">
                          <a:latin typeface="Times New Roman"/>
                          <a:ea typeface="Calibri"/>
                          <a:cs typeface="Times New Roman"/>
                        </a:rPr>
                        <a:t>;</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чувство вины за проблемы жертвы;</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чувство страха за то, что его отказ помочь будет </a:t>
                      </a:r>
                      <a:r>
                        <a:rPr lang="ru-RU" sz="1200" dirty="0" smtClean="0">
                          <a:latin typeface="Times New Roman"/>
                          <a:ea typeface="Calibri"/>
                          <a:cs typeface="Times New Roman"/>
                        </a:rPr>
                        <a:t>осужден </a:t>
                      </a:r>
                      <a:r>
                        <a:rPr lang="ru-RU" sz="1200" dirty="0">
                          <a:latin typeface="Times New Roman"/>
                          <a:ea typeface="Calibri"/>
                          <a:cs typeface="Times New Roman"/>
                        </a:rPr>
                        <a:t>или неправильно понят окружающими;</a:t>
                      </a:r>
                      <a:endParaRPr lang="ru-RU" sz="1200" dirty="0">
                        <a:latin typeface="Calibri"/>
                        <a:ea typeface="Calibri"/>
                        <a:cs typeface="Times New Roman"/>
                      </a:endParaRPr>
                    </a:p>
                    <a:p>
                      <a:pPr algn="just">
                        <a:lnSpc>
                          <a:spcPct val="115000"/>
                        </a:lnSpc>
                        <a:spcAft>
                          <a:spcPts val="0"/>
                        </a:spcAft>
                      </a:pPr>
                      <a:r>
                        <a:rPr lang="ru-RU" sz="1200" dirty="0">
                          <a:latin typeface="Times New Roman"/>
                          <a:ea typeface="Calibri"/>
                          <a:cs typeface="Times New Roman"/>
                        </a:rPr>
                        <a:t>- игнорирование </a:t>
                      </a:r>
                      <a:r>
                        <a:rPr lang="ru-RU" sz="1200" dirty="0" smtClean="0">
                          <a:latin typeface="Times New Roman"/>
                          <a:ea typeface="Calibri"/>
                          <a:cs typeface="Times New Roman"/>
                        </a:rPr>
                        <a:t>способности </a:t>
                      </a:r>
                      <a:r>
                        <a:rPr lang="ru-RU" sz="1200" dirty="0">
                          <a:latin typeface="Times New Roman"/>
                          <a:ea typeface="Calibri"/>
                          <a:cs typeface="Times New Roman"/>
                        </a:rPr>
                        <a:t>жертвы </a:t>
                      </a:r>
                      <a:r>
                        <a:rPr lang="ru-RU" sz="1200" dirty="0" smtClean="0">
                          <a:latin typeface="Times New Roman"/>
                          <a:ea typeface="Calibri"/>
                          <a:cs typeface="Times New Roman"/>
                        </a:rPr>
                        <a:t>самостоятельно  разрешить </a:t>
                      </a:r>
                      <a:r>
                        <a:rPr lang="ru-RU" sz="1200" dirty="0">
                          <a:latin typeface="Times New Roman"/>
                          <a:ea typeface="Calibri"/>
                          <a:cs typeface="Times New Roman"/>
                        </a:rPr>
                        <a:t>сложную </a:t>
                      </a:r>
                      <a:r>
                        <a:rPr lang="ru-RU" sz="1200" dirty="0">
                          <a:latin typeface="Times New Roman"/>
                          <a:ea typeface="Calibri"/>
                          <a:cs typeface="Times New Roman"/>
                          <a:hlinkClick r:id="rId2" action="ppaction://hlinksldjump"/>
                        </a:rPr>
                        <a:t>ситуацию </a:t>
                      </a:r>
                      <a:endParaRPr lang="ru-RU" sz="1200" dirty="0">
                        <a:latin typeface="Calibri"/>
                        <a:ea typeface="Calibri"/>
                        <a:cs typeface="Times New Roman"/>
                      </a:endParaRPr>
                    </a:p>
                  </a:txBody>
                  <a:tcPr marL="42698" marR="426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3809" name="Рисунок 9" descr="http://it-boost.com/wp-content/uploads/2012/09/zhertva.png"/>
          <p:cNvPicPr>
            <a:picLocks noChangeAspect="1" noChangeArrowheads="1"/>
          </p:cNvPicPr>
          <p:nvPr/>
        </p:nvPicPr>
        <p:blipFill>
          <a:blip r:embed="rId3" cstate="print"/>
          <a:srcRect/>
          <a:stretch>
            <a:fillRect/>
          </a:stretch>
        </p:blipFill>
        <p:spPr bwMode="auto">
          <a:xfrm>
            <a:off x="1692275" y="4076700"/>
            <a:ext cx="1366838" cy="2085975"/>
          </a:xfrm>
          <a:prstGeom prst="rect">
            <a:avLst/>
          </a:prstGeom>
          <a:noFill/>
          <a:ln w="9525">
            <a:noFill/>
            <a:miter lim="800000"/>
            <a:headEnd/>
            <a:tailEnd/>
          </a:ln>
        </p:spPr>
      </p:pic>
      <p:pic>
        <p:nvPicPr>
          <p:cNvPr id="33810" name="Рисунок 5" descr="https://encrypted-tbn1.gstatic.com/images?q=tbn:ANd9GcSSNkcIVLau3bDyNMtWWIWUowjSutnm9Sl5iEnzFCe2L-IX7jVp-A"/>
          <p:cNvPicPr>
            <a:picLocks noChangeAspect="1" noChangeArrowheads="1"/>
          </p:cNvPicPr>
          <p:nvPr/>
        </p:nvPicPr>
        <p:blipFill>
          <a:blip r:embed="rId4" cstate="print"/>
          <a:srcRect/>
          <a:stretch>
            <a:fillRect/>
          </a:stretch>
        </p:blipFill>
        <p:spPr bwMode="auto">
          <a:xfrm>
            <a:off x="3851275" y="4005263"/>
            <a:ext cx="1512888" cy="2190750"/>
          </a:xfrm>
          <a:prstGeom prst="rect">
            <a:avLst/>
          </a:prstGeom>
          <a:noFill/>
          <a:ln w="9525">
            <a:noFill/>
            <a:miter lim="800000"/>
            <a:headEnd/>
            <a:tailEnd/>
          </a:ln>
        </p:spPr>
      </p:pic>
      <p:pic>
        <p:nvPicPr>
          <p:cNvPr id="33811" name="Рисунок 6" descr="https://encrypted-tbn2.gstatic.com/images?q=tbn:ANd9GcSKuXGcXkgkFI8h6LcW_oXJM61RMsBdSl8KU8_POmWyhImwo-g4DA"/>
          <p:cNvPicPr>
            <a:picLocks noChangeAspect="1" noChangeArrowheads="1"/>
          </p:cNvPicPr>
          <p:nvPr/>
        </p:nvPicPr>
        <p:blipFill>
          <a:blip r:embed="rId5" cstate="print"/>
          <a:srcRect/>
          <a:stretch>
            <a:fillRect/>
          </a:stretch>
        </p:blipFill>
        <p:spPr bwMode="auto">
          <a:xfrm>
            <a:off x="6372225" y="4005263"/>
            <a:ext cx="1584325" cy="2171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354887" cy="1714500"/>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Ситуация 1.</a:t>
            </a:r>
            <a:br>
              <a:rPr lang="ru-RU" sz="4000" dirty="0" smtClean="0">
                <a:solidFill>
                  <a:schemeClr val="accent2">
                    <a:lumMod val="50000"/>
                  </a:schemeClr>
                </a:solidFill>
                <a:latin typeface="Times New Roman" pitchFamily="18" charset="0"/>
                <a:cs typeface="Times New Roman" pitchFamily="18" charset="0"/>
              </a:rPr>
            </a:br>
            <a:r>
              <a:rPr lang="ru-RU" sz="4000" dirty="0" smtClean="0">
                <a:solidFill>
                  <a:schemeClr val="accent2">
                    <a:lumMod val="50000"/>
                  </a:schemeClr>
                </a:solidFill>
                <a:latin typeface="Times New Roman" pitchFamily="18" charset="0"/>
                <a:cs typeface="Times New Roman" pitchFamily="18" charset="0"/>
              </a:rPr>
              <a:t> «Непослушный ребенок».</a:t>
            </a:r>
            <a:r>
              <a:rPr lang="ru-RU" sz="4000" dirty="0" smtClean="0">
                <a:solidFill>
                  <a:schemeClr val="accent4">
                    <a:lumMod val="50000"/>
                  </a:schemeClr>
                </a:solidFill>
              </a:rPr>
              <a:t/>
            </a:r>
            <a:br>
              <a:rPr lang="ru-RU" sz="4000" dirty="0" smtClean="0">
                <a:solidFill>
                  <a:schemeClr val="accent4">
                    <a:lumMod val="50000"/>
                  </a:schemeClr>
                </a:solidFill>
              </a:rPr>
            </a:br>
            <a:endParaRPr lang="ru-RU" sz="4000" dirty="0">
              <a:solidFill>
                <a:schemeClr val="accent2">
                  <a:lumMod val="50000"/>
                </a:schemeClr>
              </a:solidFill>
              <a:latin typeface="Times New Roman" pitchFamily="18" charset="0"/>
              <a:cs typeface="Times New Roman" pitchFamily="18" charset="0"/>
            </a:endParaRPr>
          </a:p>
        </p:txBody>
      </p:sp>
      <p:sp>
        <p:nvSpPr>
          <p:cNvPr id="34819" name="Содержимое 2"/>
          <p:cNvSpPr>
            <a:spLocks noGrp="1"/>
          </p:cNvSpPr>
          <p:nvPr>
            <p:ph sz="half" idx="1"/>
          </p:nvPr>
        </p:nvSpPr>
        <p:spPr>
          <a:xfrm>
            <a:off x="1692275" y="2060575"/>
            <a:ext cx="1150938" cy="720725"/>
          </a:xfrm>
        </p:spPr>
        <p:txBody>
          <a:bodyPr/>
          <a:lstStyle/>
          <a:p>
            <a:pPr eaLnBrk="1" hangingPunct="1"/>
            <a:endParaRPr lang="ru-RU" sz="900" smtClean="0"/>
          </a:p>
        </p:txBody>
      </p:sp>
      <p:sp>
        <p:nvSpPr>
          <p:cNvPr id="4" name="Содержимое 3"/>
          <p:cNvSpPr>
            <a:spLocks noGrp="1"/>
          </p:cNvSpPr>
          <p:nvPr>
            <p:ph sz="half" idx="2"/>
          </p:nvPr>
        </p:nvSpPr>
        <p:spPr>
          <a:xfrm>
            <a:off x="3059113" y="1557338"/>
            <a:ext cx="5843587" cy="4568825"/>
          </a:xfrm>
        </p:spPr>
        <p:txBody>
          <a:bodyPr/>
          <a:lstStyle/>
          <a:p>
            <a:pPr eaLnBrk="1" hangingPunct="1">
              <a:buFont typeface="Arial" charset="0"/>
              <a:buChar char="•"/>
              <a:defRPr/>
            </a:pPr>
            <a:r>
              <a:rPr lang="ru-RU" sz="1800" dirty="0" smtClean="0">
                <a:solidFill>
                  <a:schemeClr val="accent2">
                    <a:lumMod val="50000"/>
                  </a:schemeClr>
                </a:solidFill>
                <a:latin typeface="Times New Roman" pitchFamily="18" charset="0"/>
                <a:cs typeface="Times New Roman" pitchFamily="18" charset="0"/>
              </a:rPr>
              <a:t>В семье Петровых – беда. Ребенок перестал слушаться родителей. «Совсем от рук отбился. Может, вы подскажете, как его приструнить?», – с надеждой обращается семья Петровых к семье Сидоровых. Две роли уже определились: ребенок – «Преследователь», родители – «Жертва».</a:t>
            </a:r>
          </a:p>
          <a:p>
            <a:pPr eaLnBrk="1" hangingPunct="1">
              <a:buFont typeface="Arial" charset="0"/>
              <a:buChar char="•"/>
              <a:defRPr/>
            </a:pPr>
            <a:r>
              <a:rPr lang="ru-RU" sz="1800" dirty="0" smtClean="0">
                <a:solidFill>
                  <a:schemeClr val="accent2">
                    <a:lumMod val="50000"/>
                  </a:schemeClr>
                </a:solidFill>
                <a:latin typeface="Times New Roman" pitchFamily="18" charset="0"/>
                <a:cs typeface="Times New Roman" pitchFamily="18" charset="0"/>
              </a:rPr>
              <a:t>«Да пороть его нужно, как сидорову козу, – восклицает семья Сидоровых, беря на себя роль «Спасителя», – давно уже пора было. И нечего с ним цацкаться, мы вам гарантируем, пару раз отлупите, и будет как шелковый!»</a:t>
            </a:r>
          </a:p>
          <a:p>
            <a:pPr eaLnBrk="1" hangingPunct="1">
              <a:buFont typeface="Arial" charset="0"/>
              <a:buChar char="•"/>
              <a:defRPr/>
            </a:pPr>
            <a:r>
              <a:rPr lang="ru-RU" sz="1800" dirty="0" smtClean="0">
                <a:solidFill>
                  <a:schemeClr val="accent2">
                    <a:lumMod val="50000"/>
                  </a:schemeClr>
                </a:solidFill>
                <a:latin typeface="Times New Roman" pitchFamily="18" charset="0"/>
                <a:cs typeface="Times New Roman" pitchFamily="18" charset="0"/>
              </a:rPr>
              <a:t>После порки Петров-младший убегает из дому. Петровы ищут, кого бы обвинить в происшедшем. Само собой, виновными в их глазах оказываются Сидоровы. В праведном гневе они начинают ходить по всем знакомым и жаловаться: «А представляете, что нам Сидоровы </a:t>
            </a:r>
            <a:r>
              <a:rPr lang="ru-RU" sz="1800" dirty="0" smtClean="0">
                <a:solidFill>
                  <a:schemeClr val="accent2">
                    <a:lumMod val="50000"/>
                  </a:schemeClr>
                </a:solidFill>
                <a:latin typeface="Times New Roman" pitchFamily="18" charset="0"/>
                <a:cs typeface="Times New Roman" pitchFamily="18" charset="0"/>
                <a:hlinkClick r:id="rId2" action="ppaction://hlinksldjump"/>
              </a:rPr>
              <a:t>посоветовали</a:t>
            </a:r>
            <a:r>
              <a:rPr lang="ru-RU" sz="1800" dirty="0" smtClean="0">
                <a:solidFill>
                  <a:schemeClr val="accent2">
                    <a:lumMod val="50000"/>
                  </a:schemeClr>
                </a:solidFill>
                <a:latin typeface="Times New Roman" pitchFamily="18" charset="0"/>
                <a:cs typeface="Times New Roman" pitchFamily="18" charset="0"/>
              </a:rPr>
              <a:t>?»</a:t>
            </a:r>
          </a:p>
          <a:p>
            <a:pPr eaLnBrk="1" hangingPunct="1">
              <a:buFont typeface="Arial" charset="0"/>
              <a:buChar char="•"/>
              <a:defRPr/>
            </a:pPr>
            <a:endParaRPr lang="ru-RU" dirty="0"/>
          </a:p>
        </p:txBody>
      </p:sp>
      <p:pic>
        <p:nvPicPr>
          <p:cNvPr id="34821" name="Picture 4" descr="http://www.salon.su/images/stories/articles/promenad/sex/kak_govoritj_net/emotional-freedom-1_salon.jpg"/>
          <p:cNvPicPr>
            <a:picLocks noChangeAspect="1" noChangeArrowheads="1"/>
          </p:cNvPicPr>
          <p:nvPr/>
        </p:nvPicPr>
        <p:blipFill>
          <a:blip r:embed="rId3" cstate="print"/>
          <a:srcRect/>
          <a:stretch>
            <a:fillRect/>
          </a:stretch>
        </p:blipFill>
        <p:spPr bwMode="auto">
          <a:xfrm>
            <a:off x="1403350" y="1700213"/>
            <a:ext cx="2016125" cy="1512887"/>
          </a:xfrm>
          <a:prstGeom prst="rect">
            <a:avLst/>
          </a:prstGeom>
          <a:noFill/>
          <a:ln w="9525">
            <a:noFill/>
            <a:miter lim="800000"/>
            <a:headEnd/>
            <a:tailEnd/>
          </a:ln>
        </p:spPr>
      </p:pic>
      <p:sp>
        <p:nvSpPr>
          <p:cNvPr id="34822" name="AutoShape 8" descr="data:image/jpeg;base64,/9j/4AAQSkZJRgABAQAAAQABAAD/2wCEAAkGBhIQEBUUDxQVFBIVFxUXFxQWFxQXGBUUFBQVFRUUFhUYHCcfGBojGhgVIC8gIycpOCwsFR4xNTEqNSgrMCkBCQoKDgwOFw8PGjUkHyQsLCosLDEpLCkqMCwvLCwsLCwsLCwsLCksLCksLCwsLCwsLCwsLCksLCwsLCwsLCwsLP/AABEIANgA6QMBIgACEQEDEQH/xAAcAAEAAgIDAQAAAAAAAAAAAAAABgcBBQIDBAj/xABGEAABAwIDBQQHBQYEBAcAAAABAAIDBBEFEiEGBxMxQVFhcZEUIiMyQoGhM1JicrFDc4KSssEVU6LCFyRj0QglRFSEo7P/xAAaAQEAAwEBAQAAAAAAAAAAAAAAAQQFAwIG/8QANBEAAgIBAgIGCAYDAQAAAAAAAAECAwQRIRIxBRMiQVGhMkJhcYGRwfAUI1JyseEV0fE0/9oADAMBAAIRAxEAPwC8UREAREQBERAEREAREQBEXVU1LY2OfI4NYwFznE2DWtFy4noAAUBwra6OGN0kz2sjaLuc4gADvJVVbSb+GNJbh0XE7JpszWnvEYs4jxLVBd4W3kmKTnKS2lYTwo9RfpxXjq4627Abdt4qGqOZsY+AtOKz5Eyq98WKycpmR/kiZ/vDl6KDfXicZGd0Uw6h8diR4sLbKDhiZVPCXvwdemnCfQGyG9+krXNjmHo05sA15ux7j0ZJ236Ote+l1Pgvj5zVdO57eI+ciiq3ZpACYZHHV7W843E83Aag9QDflrHIy8rC6tcUORbKIikzQiIgCIiAIiIAiIgCIiAIiIAiIgCIiAIixdAZWFhzwNToFWu229F1NMxtBJTzCx4oLXvyuBFrSNcG666a2t3odqKJ3y4YIstVtvy2gMFEyBhs+pcQef2UeVz/ADJYPBxXp2G29rMSmy+jxtiZ9pKHPs020a0H3nHsvoNey8Q3/wAh9Kpm9BE8jxc8X/QKGWK8eVd6hZ7+ZVzQu0NW+3f0TZq5kcsbZInskEucfZx5CTM13wObYWd326q06jZaijqo2xU8D4ncYyvMTX8OSOlY6OLh9AWniW6kqdTYnlRqlwtd2pSIYjmK2JvQIaNstRDTkvdO1obRuifI9jW8MMaSeCAeYcdbrjRR08s0bX0tI0HDfSiW0wd7Z3Xhg3e0dGjXvTiPf4zs8XA9P9FSOC5Uda+CVksJyyRuD2n8TTcX7u1XHW7D04ZiGWGISS5/RWnKHDg0rZbwtdq273G4HLS/JUs8o9yIXQvT0PrbCcRbUwRTR+5Kxkg8HtDh+q9aie66e+D0pd0YRr2Ne4D6LUYdvmpXyvZOx0bA9wZKDxGOYHWa5wAu241tYjvRHz8ceybkoLXQsRF5aDEop2B8D2SMPJzHBw8LjqvVdDg009GEREICIiAIiIAiIgCIiAIiIAiIgMXUb2s28psPFpCXzH3YWWza8i77re8/K6jG329MQ5oKEh0ouHzc2xnkQzo5/fyHedFo9kN2E1Y70jEC9kbjmyknizX1u4nVjT5nu0Kk06cOMY9bkPSPcu9mtrMdxPHJTFEHcPS8UZyxsBPOV59759mgUmoNyLeC7jzHjltm5B7ON3brZz7fLnyVk4dhsVPGI4GNjY3k1oAHee8969QQWdITXZpXDHz+Jr8DwSKjhbDA3Kxvm4nm5x6kqrv/ABA4a4+izgeqOJE49hdlez5eq/6K4lpdr9nG4hRy07zbOLsd9yRurHfJ1rjqLhQynVa42qcvHc+XaaqezNkc5uZpY7K4tzMd7zHW5tNhcHsWwh2hqmkltTOCSCSJZASQ3ICTfnl0v2aLw4jh0lNM+GdpbLG4tc3v6EdoIsQeoIXUHKUz6eDjJamyqcXmmtxpZJLG4zve+xIAJGYmxsB5LMWMzscHMmla5rQxrmyPBEY5Rgg3De7ktdnQuXo76x000PbJjlSXBxnmzNz5XcWQlvE9+xvcZtL9vVa15XJzlMN1uxrsQrGukafRoCHyEj1XuFiyHvJ5nuGvMLwypdZGuLkXlsVhZp8OpoZB6zYWZhzGZwzOHmStVj26uiqbuYz0eQ/FFoPnH7vlbxUyssofNQunCTlB6MofEtlcTwZ5mge7hjUyw6tta3tYjp5ggdql+yW96OctjrgIZDoJR9k46c76xk/Md4Vjuaq/2y3UQ1N5aO0M+pLLWjkPPUD3D3j5hSaKyqslcOStH+pfUsBrgdR1XJUZszttVYRL6PWMeYW6GJ3vx/iiN7Fvdex6EK6MLxWKpibLA8PjdqHD9CDqCOoPJQVMnEnQ990+T7j1oiIVAiIgCIiAIiIAiLBQAqrd5u8UsLqSidZ/uyyjm2/OKMj4u0jlew1vbc7zdt/QouDA61TKND/lR8jJ49B8z0Uf3VbB5stbVC45wMPX/rO7fw38exSamLTCqH4i7l6q8Wend3uxEYbU1zQX6OjhI0j5kPkHV3LTp48rQCWWVBSvvnfPjmwiIhwCIiAiO3O7mnxRuZ3s6hosyZoubfde342/UXNiLlUhtDu5xCiceJC6SPpJCDI35gDM35hfTqxZRoWqcqdWy3R8eiQdoXZBE6RwbE1z3nk1gLnHwaNV9bzYfE/342O/M1p/ULnDTMYLMa1o7GgD9E3Ln+Seno+ZQWye5qrqnB1Xelh6g24rh2NZ8PXV3LsKvPBsEho4Ww0zAyNnIDqernHmXHqSvfZFJQuvnc+0EREOAREQEe2t2NgxGLLKMsjb8OUD1mE9O9va0/qqmwvE6vAKwxzAujdYvjBOWRvISxE/EPrax6EXyVodr9k4sRgMb/VeNY5ABdjv7tPIjs80NDFylBdVbvB+XtRssJxWKqhbNA4OjeLgj6gjoQdCOll7VROyW0U2C1j4KsERFwEreYaeQnZ2i3PtHeFeccgcAWm4IBBHUHqEOWXjOiW28Xumc0REKgREQBERAFr8dxiOkp5J5T6kbSbdXHk1o7ybAeK96p7fFtEZJmUcRJDLPkA+KR2kbPkDe34x2IWcWjr7VDu7/canZXB5MaxF81TcxA55T0t+zgaeywt4NPUq9Y4wAABYDQAcgByAWh2G2aFBRxx6cQ+vKe2R3PXqBo0dzVIUOmbkddZpH0VsgiIhSCIiAIsEqJbYbx6eguwe2qP8ppHq6XBkd8PTTU9yHSuudsuGC1ZLbroZXRueWB7C8C5YHAuAva5be4F1SEm0GL4w9zYM/DvYsh9nG3udLcE6HkT8lL93m7mpoKjjzyx6tc10bMzswdYgl5tqCOw+KF23CjTBuya4vDmTrE8bgpm5qiWOIdM7gLnsAOpPgo1Rb16GaoETX5WZSePLaKO4sA0ZyCSb9QOS2+0ux9NiDbVDPWAOWRuj2X7HdR3G47lXH/BSbivbx2iK145MtyTceq9lxbTqCf7KSMavFlB9bJp+X9lwRTBwBaQQeoII8wuV1RNTsri2E3khLsguS+Bxe0DtfE4fq021Uk2U3yNeWsxBoaToJ2D1P4282+Iv8lBNnR8uHjpkpr2c/kWmi4RTB4DmkFpFwQQQQeRBHMLmhnBERAFiyyiAgu9DYsVkHGhbephBOg1kjGro+8jUt77jqtPue2vzt9ClOrAXQuJOrPij1+7zHdcfCrRIVHbwsFfhmIMqab1WPdxIz0bKPfZ4G97djiOik1sSSyK3jT98ff4fftLxCytdgGMsq6aKeP3ZGg2+6eTmnvBuPktioMppxbT7giIhAREQHlxKubBE+V5s2NjnnwaCSqW3c4c7EcUdUT6iNxnffX2jyeG3XoDcj8im++TFTFQCNvOeRrDryY273eOrWj+JZ3PYPwaDiketO8v/AIG+qweGhP8AEpNWj8nFnZ3y7K93eToLKIoMoIiIAsFZUY3g7Vf4fSF7LcaQ5Ih2OIN3nuaLnxsOqHuuuVklCPNkc3lbxjTZqajd7a3tJB+yB+Fv47W8L9vLUbD7qzPaoxDMGuOZsJJDn31zSnmAb3y8z17F17qti/SZDWVQzRtceGHa8SUH1pHX5gHzdfsVyAKTVvuWLHqKefrS79TppKNkTAyJjWMaLBrQAAOwALussooMd7mEssogMWUJ203ZQ1oMkAbDU88wFmyd0jR1/ENfFTdEOtVs6pcUHoyi9kNr6jB6g01Y1wgzWfGdTCT+0j7WnmQOfMa87vp6hr2tcwhzXAFrhqCCLggqIbyNihXQcSID0mIXYfvtGpiPb1I7D4lRvc7tWbmimJ0u6G/S3vxdveB+buUmjfGOVU74LSS9JfUthFgLKgyQiIgCje32z3ptDJGB7RvtI/zsubfMXb/EpIsFD3CbrkpR5oqbclj2stK46fax/Rsg/pPzKtkKisSZ/hWPBw0j4rXj9zObPHyu/wDlCvRpupL/AEjBcatjyktTkiIoM0LCysFAUxvtry+rhib+zizW/FK4j9GjzVtYLQCnp4ohyjjYz+VoCpvaVpqNo8hNwJ6dgH4WNjc4eebzV5Iamb2Kaa14a/MIiIZYREQGCqO3iVb8QxdtNFyYWwM6gPfYyP8Aly/gV3yvygnsBPkqQ3WMFTi7pnC9mzz69HPeG+ftChqdH9hWXfpW3vZc+F4cynhjiiFmRtDW+AHM9/X5r1rAWUMxtt6sIiIQEREAREQGCFRm8KgdhuKtqINGvcJ2DkM4d7VvgTz/ADq9FW++2hDqSGW3rRy5b2+GRpuPNrfJDQ6Os4b1F8pbMsGgq2yxMkYbte1rge5wBC71E91lYZMKgzc2Z2fJj3Bv+myliFO2HVzlDwbQREQ5hERAVJvywz1qecAah8Tj4euwf/orB2MxL0igp5CbkxtDj+NvqO/1ArQb4qUOw1zj+zkid/M7h/7ljc3VZ8NDb/ZyyN8Mx4n+76oak+3gxf6ZaffkTpERDLCwsrCApGiOfabX/wBzJ/pjef7K71SGFG203/yZvrFIrvQ0+kedf7UEREMwIiIDzYiDwZLc8j7eOUqoNx7h6VP2mEW/nF/7K5ntuCD1VHbu3ijxsxO0uZ6fydmb8jwxbxCGph9rHvivBP5F5BZWAsoZYREQBERAEREAUI3vj/yt/wC8i/rU3UU3jbPT11JwqbJm4jXkPJbcNB0BsdbkeSFjFko3Qbei1R4dzt/8MH72S3mFOVGd3WCyUmHxxTtyy5pHObcG2Z5tqDblZSZBlSUrptctWEREK4REQEZ3kQh2F1IPRgd82Oa4fUKNbjZP+WqB2TA+cbR/tUq3guthlV+6d9VEtxv2FT+8Z/Qhp1/+Kz9y+hZyIiGYFgrKwUBR9bIKfaW7tB6TH/8AdG239avBRDa6hwqnk9MxEND/AFA0uLyXFnuhkbT6xHbbpryUIxvf6+5FDTgDo+ck3158NhH9SGjbxZShwRey0fgXPdF89nfhid//AE/hwnW/rW5wXf7KDaup2Ob9+C7SB+R7iD/MFGpyeFclroXWi1Gzu1FNXxcSlkD2jRw1DmHsc06j+/RbdSVGmnozBVJb1MNfR4iyqh04mWRp1sJosoIPjZpt11V2qLbdbDtxKJtnuZLHcsNyWEno9nL5jUfRC5g3qm5OXJ7M79lNtIcRL+AHjhtjLi4WGZ4JLR1Nrc/JSNVrujwaaklrIqlhY8cLnycPaWc13JwPaFZSHPKhCu1xr5bfwEREKwREQBES6A4SShoJcQANSToAO0lRSl3iQVFcylpBxb5i+a9mANaT6n3zcDsGvMqPb5NoYOCKUXdOS15s5wbG0Hm8A2cT0ab259l9Run2cqGVsdRJE5sD4ZSyQ2s65aBoDcXBJFwLjkpNOrEgseV1nPfRcv8ApcoWUCKDMCJdcXyAC5IA7SbIDki8X+NU97ceLN2cRl/K69jXg6gghCdCAb39oeBSmnyOzVAs2QWygMewyNdre+Xl4rV7lMViayWD1jM95kIDDlawNY0Xfy5381Jd6Gz7qugdw2l0sThIwDmbaOaO8tJ07QF37BbIjD6UNdYzyWdK4fe6MB7GjTvNz1Q01bUsJw9Zv7fu+pKEWAsoZYWi2x2qjw2lfPLqfdjZexkkIOVgPTlcnoASt4Svn3fXj5qMQ4APs6Zobb/qPAc8+WUfIqGWMerrZqJD8cx6eumdNVPL3nkNcrB9xjfhaOz5m5XhDVya1djWL0kfT11pLRHVkQtXfw1xcxTodXA9GB45PQztmpXlj2+OV46se34mns+YsbFfS+x+1UeJUrJ4tD7sjL3Mcg95h/UHqCCvlxzVPtym0Bp8Q4BJ4dS0i3QSsBex3ddoc3vuF45GRnY6lHiXNH0CiwFlSYRxIUL2z3kR4dPHCIzK42dIAcuSM6AtuLOcbE2/DzF1NlptpNlaevjyVLL2vleNHsJ6td5aHQ2Q7UOtTTtWqO3A9pKetjz00jXjq3k5p7HNOrVswqVxXdVX0cnEoXmUD3Sx3DmA7CLgH5HXsXni3lYtRnLUguseU8RadNLBzct/HVSX30fGzfHmmvB7MvNFTTN+c9vWp4Se57x9Nf1XmqN8lfKcsEcTHHllY+R3yBNr/JQeF0Xkd6S+KLpqKlsbS6RwY1ouXOIAAHUk6BVltnveY0Oiw4hzuRqD7rf3YPvnv5DvUbbsxjOKuBqOJk+9OeGweETRz8G9FP8AZXdZTUZbJL7ecahzhZjT2sZ295v8lJ0VOPjdq2XE/Bcvv70IjsJu2kqXipxEO4ZOYRyXL5nHXPJfXL1sdXeHO42NsLDQdi5WRQUsjJnkS4pfBdyC4udZZKqvfVtu6Bgoqd1pJW5pXDm2I3AYD2uIN+4d6HKut2SUUdO3W+nhOdDhoa9w0dUO1YCOYjb8f5jppyKqTFMbqKtxdVTSSkm9nuJaPys91vgAF42tXYGppqfQ0YsK1stzp4Q7FssH2iqqNwNLPJHb4WuOQ3+9GfVPzC8mVYLU4UWJVRa3Reu77e2ytcIKwNiqTo1w0jlPYL+4/wDDc36HorIC+P8AUG4uDe4I5g9CO9fRG6jbQ4hSFsxvUwWbIdPXab5JLd4Fj3tPaoMPMxer7ceROUWFlSZxgqhMNw2CWSvqKindVvdiBgbEHEODZZJXOMeo9fkASdLeKvsr5t2jxKrwvEq2OnldEJJnPOUDVshMjCMwNiA8jMNea8su4kXJtLmS9mxtLNGII6ZrJeBQScQl3EvUVHDlza2uGNPzJWcW2UpKaonlFLnibFSGODM7KXz1DoJACDq4WBAvzcFXtFtpWxEOjqHtORkV7MJ4ceYsbq3pmdrz1XZh+2FZAGCGdzRG0saLNIDC4OIsQb6i9zy6L0tTVhjXa+l5ssbFdkKKnpZKj0ezhBG9lPI43HDl9rnIPMh7GHwK634NQCeoD6aCNkFNDLme6XLmmLSS/KSbDUC3aq9qtrKuVpbJM9wczhkG2rM2fKdPva35pDtjWRyOkZO4SOa1jnWYbsZ7jSC22iNM9/hLuHeW/vfs/sneAbPUM8MeanjcZWVkvEBfoIq1kUbW6+7kfbUXs0d60OI7NmgxamlgcwwSVmSPISeGWTiOSJwPUXI81H5dta4vzmofnDOGDZgszMHloAbb3gDfnotpsviNVimK0baqR0uSTOL2Aa1ntXGzQALlg166LyzhOqyDlKT20ftPo9qysBZXowQlkRAYssOjBFiLjsOq5IgPIcKgPOKP+Rv/AGXdDSsZ7jWt8AB+i7UQnVmLLKIhAREQGCvlbbHFHVWIVMrje8rw3uYxxYwfygfVfVDl8rYBs8+srPRy8Mf7Uue4EgGMOc67R4FQzS6P0TlJ9xa+CVxMEMRcOG2jwxwZ6thI6ps93jYDyXqptoW1E1ZHA2Z00DXt4gNO2V+apuGREgtyMANs3Q666mBxbrn8Qt9JhDDwWskLZLSSVDS6NgaNW6C5JWMQ3aTwxsdxI3Pc6Bro7OBY6odkYA62V9naG3ipLKpok/T5+wl9VS1MjIGx8P0f/lC9kmQyGrFU905Y5hA4osS82sbHvW2ixDiyh7XF7g3E2sLCwPOSaNrGsLhlvpYE6Kvxu+LaqSmfUxsfHG2VrsshEjCxznubbllDde1cZN213U7RUxuNSWcO0UuXK8Oc12e2Xk0m17oe501P1/byfgaPa+maJnvfM91Q5/tIZGDiMGXQvlYBG82DfdHXuWz3PYqYMWjb8M7XxHs5cRpI8WW/iXHG93MlPTvnZM2ZjWxPsxjwS2V72XseQbkJN+i1m7+MnFaPLz4zT8hcn6ArydLHCdMknrsfUIWVgLK9HzoVS78NjnStbWwi5jbkmA5mMElsn8JLr9xv0VtLg+MEEEXB0IOtweYIQ6VWOuSkj5AaV2Bytjbjco7M6bC7WOppibW534Tjpb8JtboeQVVV1FLTvyTxvifr6sjS06dgI1TXQ+joyoWLZmMy4ly6867KSmkmeGQsfI88mMaXO8mi6niRZlZotzg4q6dx+x5iY6tmaQ+VpZCDceyuC59vxEC3c2/Va/Yfcq8vbNiYAaLEUw1LjoRxXDS34Re/U20NqVeP0lO8RzTwwvsCGPexhy6gEBxGmltOxeTFy8nrPy69zZhZXnpsRik+zkY/8rmu/Qr0KTJ005hERAEREAREQBERAEREBgqiK2KnwnF611SZBnilfTcO2Y+lZgbEsc1pbd4BdpprdXuoXvN2DGJ04MVhUw5jGTyeDbNE7uNhY9D3EqGixRNRlpLk9mQKo3kUbXx5I5pI2tpJQA5rXMqKdro+G8uZZzcuW5b1vbu5t3uxOMbpIJHEcEuaZG8Nj4RIQ+FuW4LnuF7n3WhVhU074nujla5kjDZzHCxaR0IXEOUo24YtLX9k8m3htkninkh9o2mlgfkytDi8ODHNHQDMdF20u8Gnb6I57KoupI42iNssYgc+ONzQ8sLc1/W535KAZlxLlOh3lj1aaaeZZGGb2I4oo2PimzMZAC6N7Gh7oZJJCDcH2bs9iOdrrjuews1eKyVRYAyLiSacmyzEhrB4NMnkFA8JwmarmbDTsL5XnQDkB1c49GjqV9K7EbJMw2kbC31nk5pJLWzyHmfAaAdwC895mZTrpi1DmyQLKIpMgIiIAumopGSC0jWvHY5ocPIruRAaV2xdATc0lPfnfhR8/JbKloY4haJjWDsa0NH0C9CIS23zChm87ZP06lzRi88N3M7Xtt68fzGo72hTNEPdVsqpqceaPnPZ/F6rCZGTtiAZMwEcRvqyxn1hkeNQeundcHRW9s3vMo6yzS7gzH9nJYXP4Hcnfr3KSV+GRTxmOaNj4za7HAEactCq32j3KscS6hkDL39jJcsv+F/No8QVJqSyMfLf5y4ZeK3Xx+/iWiCsqh48QxnBzZwkEQ6PBlhsOx493lyBHgpHhO/BpsKunI5evE4OHeSx1iB4EocZ9G2pcVekl7GWqiilDvOw2XlUBh7JGuZ9XCx+RW6o9oaWb7Gohf8AlkY79CoKUqbIelFr4GxRdQqWfeb5hcJK+NvvSMHi5o/uhz0Z6EWkqdtaCO+erguOYEjHHyBJUfxHfFQR34XEmPY1haPN9kO0Ma6foxfyJ2vHiOKw0zC+okbGwfE4gfIdp7gqhxLfFWVByUcTYib2sDNJ4jS3+krz4fu7xLEn8Wsc6MH45yXPsdfVivdvgcqkuro/gXFfJRXzZttq98RdePDmlt9OO9upuP2bD483eS3+6yjr44pDW34chD4xISZczvfJB91p0Njre+i2mzO7ukobOa3iTD9rJYuB/AOTPl5qUIc78ilQ6qmO3i+ZGtrdgKTEhedpbKBZszNHgdhNrOHcQVVuK7iKxjj6NNFKzpmLo3+BFiD43CvhF50K9WTZXtFnzaN0OLZreji33uLBl/rv9Fv8G3DVL3A1k0cTOojvI8jxIDW/VXmiaHWWda1oaPZfY6lw6PJSssTbPI7WSQjq53noLDXQLeIikpuTk9WEREICIiAIiIAiIgCIiALFllEBgsB5hR7Ft3+H1JvJTsDvvR3jdfvLCL/O6Ih7hZKD1i9CL1u5GmcSYZ5o+5wa8D6A/Vaeo3GTfBUxO/NG5v1BKIpLkekcmPrfweH/AIJV99H0tuh4kw+nC0XbT7kKs/aS07fymR/6sasIoPf+VyPHyNnS7jP82q+TIrfUu/st9QbncPj+0Esx/G8tHlHlRFJxnn5E+c/p/BLcOwSnphanijjH4WgeZ5le2yIoKjbb1ZmyIiEBERAEREAREQBER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sp>
        <p:nvSpPr>
          <p:cNvPr id="34823" name="AutoShape 10" descr="data:image/jpeg;base64,/9j/4AAQSkZJRgABAQAAAQABAAD/2wCEAAkGBhIQEBUUDxQVFBIVFxUXFxQWFxQXGBUUFBQVFRUUFhUYHCcfGBojGhgVIC8gIycpOCwsFR4xNTEqNSgrMCkBCQoKDgwOFw8PGjUkHyQsLCosLDEpLCkqMCwvLCwsLCwsLCwsLCksLCksLCwsLCwsLCwsLCksLCwsLCwsLCwsLP/AABEIANgA6QMBIgACEQEDEQH/xAAcAAEAAgIDAQAAAAAAAAAAAAAABgcBBQIDBAj/xABGEAABAwIDBQQHBQYEBAcAAAABAAIDBBEFEiEGBxMxQVFhcZEUIiMyQoGhM1JicrFDc4KSssEVU6LCFyRj0QglRFSEo7P/xAAaAQEAAwEBAQAAAAAAAAAAAAAAAQQFAwIG/8QANBEAAgIBAgIGCAYDAQAAAAAAAAECAwQRIRIxBRMiQVGhMkJhcYGRwfAUI1JyseEV0fE0/9oADAMBAAIRAxEAPwC8UREAREQBERAEREAREQBEXVU1LY2OfI4NYwFznE2DWtFy4noAAUBwra6OGN0kz2sjaLuc4gADvJVVbSb+GNJbh0XE7JpszWnvEYs4jxLVBd4W3kmKTnKS2lYTwo9RfpxXjq4627Abdt4qGqOZsY+AtOKz5Eyq98WKycpmR/kiZ/vDl6KDfXicZGd0Uw6h8diR4sLbKDhiZVPCXvwdemnCfQGyG9+krXNjmHo05sA15ux7j0ZJ236Ote+l1Pgvj5zVdO57eI+ciiq3ZpACYZHHV7W843E83Aag9QDflrHIy8rC6tcUORbKIikzQiIgCIiAIiIAiIgCIiAIiIAiIgCIiAIixdAZWFhzwNToFWu229F1NMxtBJTzCx4oLXvyuBFrSNcG666a2t3odqKJ3y4YIstVtvy2gMFEyBhs+pcQef2UeVz/ADJYPBxXp2G29rMSmy+jxtiZ9pKHPs020a0H3nHsvoNey8Q3/wAh9Kpm9BE8jxc8X/QKGWK8eVd6hZ7+ZVzQu0NW+3f0TZq5kcsbZInskEucfZx5CTM13wObYWd326q06jZaijqo2xU8D4ncYyvMTX8OSOlY6OLh9AWniW6kqdTYnlRqlwtd2pSIYjmK2JvQIaNstRDTkvdO1obRuifI9jW8MMaSeCAeYcdbrjRR08s0bX0tI0HDfSiW0wd7Z3Xhg3e0dGjXvTiPf4zs8XA9P9FSOC5Uda+CVksJyyRuD2n8TTcX7u1XHW7D04ZiGWGISS5/RWnKHDg0rZbwtdq273G4HLS/JUs8o9yIXQvT0PrbCcRbUwRTR+5Kxkg8HtDh+q9aie66e+D0pd0YRr2Ne4D6LUYdvmpXyvZOx0bA9wZKDxGOYHWa5wAu241tYjvRHz8ceybkoLXQsRF5aDEop2B8D2SMPJzHBw8LjqvVdDg009GEREICIiAIiIAiIgCIiAIiIAiIgMXUb2s28psPFpCXzH3YWWza8i77re8/K6jG329MQ5oKEh0ouHzc2xnkQzo5/fyHedFo9kN2E1Y70jEC9kbjmyknizX1u4nVjT5nu0Kk06cOMY9bkPSPcu9mtrMdxPHJTFEHcPS8UZyxsBPOV59759mgUmoNyLeC7jzHjltm5B7ON3brZz7fLnyVk4dhsVPGI4GNjY3k1oAHee8969QQWdITXZpXDHz+Jr8DwSKjhbDA3Kxvm4nm5x6kqrv/ABA4a4+izgeqOJE49hdlez5eq/6K4lpdr9nG4hRy07zbOLsd9yRurHfJ1rjqLhQynVa42qcvHc+XaaqezNkc5uZpY7K4tzMd7zHW5tNhcHsWwh2hqmkltTOCSCSJZASQ3ICTfnl0v2aLw4jh0lNM+GdpbLG4tc3v6EdoIsQeoIXUHKUz6eDjJamyqcXmmtxpZJLG4zve+xIAJGYmxsB5LMWMzscHMmla5rQxrmyPBEY5Rgg3De7ktdnQuXo76x000PbJjlSXBxnmzNz5XcWQlvE9+xvcZtL9vVa15XJzlMN1uxrsQrGukafRoCHyEj1XuFiyHvJ5nuGvMLwypdZGuLkXlsVhZp8OpoZB6zYWZhzGZwzOHmStVj26uiqbuYz0eQ/FFoPnH7vlbxUyssofNQunCTlB6MofEtlcTwZ5mge7hjUyw6tta3tYjp5ggdql+yW96OctjrgIZDoJR9k46c76xk/Md4Vjuaq/2y3UQ1N5aO0M+pLLWjkPPUD3D3j5hSaKyqslcOStH+pfUsBrgdR1XJUZszttVYRL6PWMeYW6GJ3vx/iiN7Fvdex6EK6MLxWKpibLA8PjdqHD9CDqCOoPJQVMnEnQ990+T7j1oiIVAiIgCIiAIiIAiLBQAqrd5u8UsLqSidZ/uyyjm2/OKMj4u0jlew1vbc7zdt/QouDA61TKND/lR8jJ49B8z0Uf3VbB5stbVC45wMPX/rO7fw38exSamLTCqH4i7l6q8Wend3uxEYbU1zQX6OjhI0j5kPkHV3LTp48rQCWWVBSvvnfPjmwiIhwCIiAiO3O7mnxRuZ3s6hosyZoubfde342/UXNiLlUhtDu5xCiceJC6SPpJCDI35gDM35hfTqxZRoWqcqdWy3R8eiQdoXZBE6RwbE1z3nk1gLnHwaNV9bzYfE/342O/M1p/ULnDTMYLMa1o7GgD9E3Ln+Seno+ZQWye5qrqnB1Xelh6g24rh2NZ8PXV3LsKvPBsEho4Ww0zAyNnIDqernHmXHqSvfZFJQuvnc+0EREOAREQEe2t2NgxGLLKMsjb8OUD1mE9O9va0/qqmwvE6vAKwxzAujdYvjBOWRvISxE/EPrax6EXyVodr9k4sRgMb/VeNY5ABdjv7tPIjs80NDFylBdVbvB+XtRssJxWKqhbNA4OjeLgj6gjoQdCOll7VROyW0U2C1j4KsERFwEreYaeQnZ2i3PtHeFeccgcAWm4IBBHUHqEOWXjOiW28Xumc0REKgREQBERAFr8dxiOkp5J5T6kbSbdXHk1o7ybAeK96p7fFtEZJmUcRJDLPkA+KR2kbPkDe34x2IWcWjr7VDu7/canZXB5MaxF81TcxA55T0t+zgaeywt4NPUq9Y4wAABYDQAcgByAWh2G2aFBRxx6cQ+vKe2R3PXqBo0dzVIUOmbkddZpH0VsgiIhSCIiAIsEqJbYbx6eguwe2qP8ppHq6XBkd8PTTU9yHSuudsuGC1ZLbroZXRueWB7C8C5YHAuAva5be4F1SEm0GL4w9zYM/DvYsh9nG3udLcE6HkT8lL93m7mpoKjjzyx6tc10bMzswdYgl5tqCOw+KF23CjTBuya4vDmTrE8bgpm5qiWOIdM7gLnsAOpPgo1Rb16GaoETX5WZSePLaKO4sA0ZyCSb9QOS2+0ux9NiDbVDPWAOWRuj2X7HdR3G47lXH/BSbivbx2iK145MtyTceq9lxbTqCf7KSMavFlB9bJp+X9lwRTBwBaQQeoII8wuV1RNTsri2E3khLsguS+Bxe0DtfE4fq021Uk2U3yNeWsxBoaToJ2D1P4282+Iv8lBNnR8uHjpkpr2c/kWmi4RTB4DmkFpFwQQQQeRBHMLmhnBERAFiyyiAgu9DYsVkHGhbephBOg1kjGro+8jUt77jqtPue2vzt9ClOrAXQuJOrPij1+7zHdcfCrRIVHbwsFfhmIMqab1WPdxIz0bKPfZ4G97djiOik1sSSyK3jT98ff4fftLxCytdgGMsq6aKeP3ZGg2+6eTmnvBuPktioMppxbT7giIhAREQHlxKubBE+V5s2NjnnwaCSqW3c4c7EcUdUT6iNxnffX2jyeG3XoDcj8im++TFTFQCNvOeRrDryY273eOrWj+JZ3PYPwaDiketO8v/AIG+qweGhP8AEpNWj8nFnZ3y7K93eToLKIoMoIiIAsFZUY3g7Vf4fSF7LcaQ5Ih2OIN3nuaLnxsOqHuuuVklCPNkc3lbxjTZqajd7a3tJB+yB+Fv47W8L9vLUbD7qzPaoxDMGuOZsJJDn31zSnmAb3y8z17F17qti/SZDWVQzRtceGHa8SUH1pHX5gHzdfsVyAKTVvuWLHqKefrS79TppKNkTAyJjWMaLBrQAAOwALussooMd7mEssogMWUJ203ZQ1oMkAbDU88wFmyd0jR1/ENfFTdEOtVs6pcUHoyi9kNr6jB6g01Y1wgzWfGdTCT+0j7WnmQOfMa87vp6hr2tcwhzXAFrhqCCLggqIbyNihXQcSID0mIXYfvtGpiPb1I7D4lRvc7tWbmimJ0u6G/S3vxdveB+buUmjfGOVU74LSS9JfUthFgLKgyQiIgCje32z3ptDJGB7RvtI/zsubfMXb/EpIsFD3CbrkpR5oqbclj2stK46fax/Rsg/pPzKtkKisSZ/hWPBw0j4rXj9zObPHyu/wDlCvRpupL/AEjBcatjyktTkiIoM0LCysFAUxvtry+rhib+zizW/FK4j9GjzVtYLQCnp4ohyjjYz+VoCpvaVpqNo8hNwJ6dgH4WNjc4eebzV5Iamb2Kaa14a/MIiIZYREQGCqO3iVb8QxdtNFyYWwM6gPfYyP8Aly/gV3yvygnsBPkqQ3WMFTi7pnC9mzz69HPeG+ftChqdH9hWXfpW3vZc+F4cynhjiiFmRtDW+AHM9/X5r1rAWUMxtt6sIiIQEREAREQGCFRm8KgdhuKtqINGvcJ2DkM4d7VvgTz/ADq9FW++2hDqSGW3rRy5b2+GRpuPNrfJDQ6Os4b1F8pbMsGgq2yxMkYbte1rge5wBC71E91lYZMKgzc2Z2fJj3Bv+myliFO2HVzlDwbQREQ5hERAVJvywz1qecAah8Tj4euwf/orB2MxL0igp5CbkxtDj+NvqO/1ArQb4qUOw1zj+zkid/M7h/7ljc3VZ8NDb/ZyyN8Mx4n+76oak+3gxf6ZaffkTpERDLCwsrCApGiOfabX/wBzJ/pjef7K71SGFG203/yZvrFIrvQ0+kedf7UEREMwIiIDzYiDwZLc8j7eOUqoNx7h6VP2mEW/nF/7K5ntuCD1VHbu3ijxsxO0uZ6fydmb8jwxbxCGph9rHvivBP5F5BZWAsoZYREQBERAEREAUI3vj/yt/wC8i/rU3UU3jbPT11JwqbJm4jXkPJbcNB0BsdbkeSFjFko3Qbei1R4dzt/8MH72S3mFOVGd3WCyUmHxxTtyy5pHObcG2Z5tqDblZSZBlSUrptctWEREK4REQEZ3kQh2F1IPRgd82Oa4fUKNbjZP+WqB2TA+cbR/tUq3guthlV+6d9VEtxv2FT+8Z/Qhp1/+Kz9y+hZyIiGYFgrKwUBR9bIKfaW7tB6TH/8AdG239avBRDa6hwqnk9MxEND/AFA0uLyXFnuhkbT6xHbbpryUIxvf6+5FDTgDo+ck3158NhH9SGjbxZShwRey0fgXPdF89nfhid//AE/hwnW/rW5wXf7KDaup2Ob9+C7SB+R7iD/MFGpyeFclroXWi1Gzu1FNXxcSlkD2jRw1DmHsc06j+/RbdSVGmnozBVJb1MNfR4iyqh04mWRp1sJosoIPjZpt11V2qLbdbDtxKJtnuZLHcsNyWEno9nL5jUfRC5g3qm5OXJ7M79lNtIcRL+AHjhtjLi4WGZ4JLR1Nrc/JSNVrujwaaklrIqlhY8cLnycPaWc13JwPaFZSHPKhCu1xr5bfwEREKwREQBES6A4SShoJcQANSToAO0lRSl3iQVFcylpBxb5i+a9mANaT6n3zcDsGvMqPb5NoYOCKUXdOS15s5wbG0Hm8A2cT0ab259l9Run2cqGVsdRJE5sD4ZSyQ2s65aBoDcXBJFwLjkpNOrEgseV1nPfRcv8ApcoWUCKDMCJdcXyAC5IA7SbIDki8X+NU97ceLN2cRl/K69jXg6gghCdCAb39oeBSmnyOzVAs2QWygMewyNdre+Xl4rV7lMViayWD1jM95kIDDlawNY0Xfy5381Jd6Gz7qugdw2l0sThIwDmbaOaO8tJ07QF37BbIjD6UNdYzyWdK4fe6MB7GjTvNz1Q01bUsJw9Zv7fu+pKEWAsoZYWi2x2qjw2lfPLqfdjZexkkIOVgPTlcnoASt4Svn3fXj5qMQ4APs6Zobb/qPAc8+WUfIqGWMerrZqJD8cx6eumdNVPL3nkNcrB9xjfhaOz5m5XhDVya1djWL0kfT11pLRHVkQtXfw1xcxTodXA9GB45PQztmpXlj2+OV46se34mns+YsbFfS+x+1UeJUrJ4tD7sjL3Mcg95h/UHqCCvlxzVPtym0Bp8Q4BJ4dS0i3QSsBex3ddoc3vuF45GRnY6lHiXNH0CiwFlSYRxIUL2z3kR4dPHCIzK42dIAcuSM6AtuLOcbE2/DzF1NlptpNlaevjyVLL2vleNHsJ6td5aHQ2Q7UOtTTtWqO3A9pKetjz00jXjq3k5p7HNOrVswqVxXdVX0cnEoXmUD3Sx3DmA7CLgH5HXsXni3lYtRnLUguseU8RadNLBzct/HVSX30fGzfHmmvB7MvNFTTN+c9vWp4Se57x9Nf1XmqN8lfKcsEcTHHllY+R3yBNr/JQeF0Xkd6S+KLpqKlsbS6RwY1ouXOIAAHUk6BVltnveY0Oiw4hzuRqD7rf3YPvnv5DvUbbsxjOKuBqOJk+9OeGweETRz8G9FP8AZXdZTUZbJL7ecahzhZjT2sZ295v8lJ0VOPjdq2XE/Bcvv70IjsJu2kqXipxEO4ZOYRyXL5nHXPJfXL1sdXeHO42NsLDQdi5WRQUsjJnkS4pfBdyC4udZZKqvfVtu6Bgoqd1pJW5pXDm2I3AYD2uIN+4d6HKut2SUUdO3W+nhOdDhoa9w0dUO1YCOYjb8f5jppyKqTFMbqKtxdVTSSkm9nuJaPys91vgAF42tXYGppqfQ0YsK1stzp4Q7FssH2iqqNwNLPJHb4WuOQ3+9GfVPzC8mVYLU4UWJVRa3Reu77e2ytcIKwNiqTo1w0jlPYL+4/wDDc36HorIC+P8AUG4uDe4I5g9CO9fRG6jbQ4hSFsxvUwWbIdPXab5JLd4Fj3tPaoMPMxer7ceROUWFlSZxgqhMNw2CWSvqKindVvdiBgbEHEODZZJXOMeo9fkASdLeKvsr5t2jxKrwvEq2OnldEJJnPOUDVshMjCMwNiA8jMNea8su4kXJtLmS9mxtLNGII6ZrJeBQScQl3EvUVHDlza2uGNPzJWcW2UpKaonlFLnibFSGODM7KXz1DoJACDq4WBAvzcFXtFtpWxEOjqHtORkV7MJ4ceYsbq3pmdrz1XZh+2FZAGCGdzRG0saLNIDC4OIsQb6i9zy6L0tTVhjXa+l5ssbFdkKKnpZKj0ezhBG9lPI43HDl9rnIPMh7GHwK634NQCeoD6aCNkFNDLme6XLmmLSS/KSbDUC3aq9qtrKuVpbJM9wczhkG2rM2fKdPva35pDtjWRyOkZO4SOa1jnWYbsZ7jSC22iNM9/hLuHeW/vfs/sneAbPUM8MeanjcZWVkvEBfoIq1kUbW6+7kfbUXs0d60OI7NmgxamlgcwwSVmSPISeGWTiOSJwPUXI81H5dta4vzmofnDOGDZgszMHloAbb3gDfnotpsviNVimK0baqR0uSTOL2Aa1ntXGzQALlg166LyzhOqyDlKT20ftPo9qysBZXowQlkRAYssOjBFiLjsOq5IgPIcKgPOKP+Rv/AGXdDSsZ7jWt8AB+i7UQnVmLLKIhAREQGCvlbbHFHVWIVMrje8rw3uYxxYwfygfVfVDl8rYBs8+srPRy8Mf7Uue4EgGMOc67R4FQzS6P0TlJ9xa+CVxMEMRcOG2jwxwZ6thI6ps93jYDyXqptoW1E1ZHA2Z00DXt4gNO2V+apuGREgtyMANs3Q666mBxbrn8Qt9JhDDwWskLZLSSVDS6NgaNW6C5JWMQ3aTwxsdxI3Pc6Bro7OBY6odkYA62V9naG3ipLKpok/T5+wl9VS1MjIGx8P0f/lC9kmQyGrFU905Y5hA4osS82sbHvW2ixDiyh7XF7g3E2sLCwPOSaNrGsLhlvpYE6Kvxu+LaqSmfUxsfHG2VrsshEjCxznubbllDde1cZN213U7RUxuNSWcO0UuXK8Oc12e2Xk0m17oe501P1/byfgaPa+maJnvfM91Q5/tIZGDiMGXQvlYBG82DfdHXuWz3PYqYMWjb8M7XxHs5cRpI8WW/iXHG93MlPTvnZM2ZjWxPsxjwS2V72XseQbkJN+i1m7+MnFaPLz4zT8hcn6ArydLHCdMknrsfUIWVgLK9HzoVS78NjnStbWwi5jbkmA5mMElsn8JLr9xv0VtLg+MEEEXB0IOtweYIQ6VWOuSkj5AaV2Bytjbjco7M6bC7WOppibW534Tjpb8JtboeQVVV1FLTvyTxvifr6sjS06dgI1TXQ+joyoWLZmMy4ly6867KSmkmeGQsfI88mMaXO8mi6niRZlZotzg4q6dx+x5iY6tmaQ+VpZCDceyuC59vxEC3c2/Va/Yfcq8vbNiYAaLEUw1LjoRxXDS34Re/U20NqVeP0lO8RzTwwvsCGPexhy6gEBxGmltOxeTFy8nrPy69zZhZXnpsRik+zkY/8rmu/Qr0KTJ005hERAEREAREQBERAEREBgqiK2KnwnF611SZBnilfTcO2Y+lZgbEsc1pbd4BdpprdXuoXvN2DGJ04MVhUw5jGTyeDbNE7uNhY9D3EqGixRNRlpLk9mQKo3kUbXx5I5pI2tpJQA5rXMqKdro+G8uZZzcuW5b1vbu5t3uxOMbpIJHEcEuaZG8Nj4RIQ+FuW4LnuF7n3WhVhU074nujla5kjDZzHCxaR0IXEOUo24YtLX9k8m3htkninkh9o2mlgfkytDi8ODHNHQDMdF20u8Gnb6I57KoupI42iNssYgc+ONzQ8sLc1/W535KAZlxLlOh3lj1aaaeZZGGb2I4oo2PimzMZAC6N7Gh7oZJJCDcH2bs9iOdrrjuews1eKyVRYAyLiSacmyzEhrB4NMnkFA8JwmarmbDTsL5XnQDkB1c49GjqV9K7EbJMw2kbC31nk5pJLWzyHmfAaAdwC895mZTrpi1DmyQLKIpMgIiIAumopGSC0jWvHY5ocPIruRAaV2xdATc0lPfnfhR8/JbKloY4haJjWDsa0NH0C9CIS23zChm87ZP06lzRi88N3M7Xtt68fzGo72hTNEPdVsqpqceaPnPZ/F6rCZGTtiAZMwEcRvqyxn1hkeNQeundcHRW9s3vMo6yzS7gzH9nJYXP4Hcnfr3KSV+GRTxmOaNj4za7HAEactCq32j3KscS6hkDL39jJcsv+F/No8QVJqSyMfLf5y4ZeK3Xx+/iWiCsqh48QxnBzZwkEQ6PBlhsOx493lyBHgpHhO/BpsKunI5evE4OHeSx1iB4EocZ9G2pcVekl7GWqiilDvOw2XlUBh7JGuZ9XCx+RW6o9oaWb7Gohf8AlkY79CoKUqbIelFr4GxRdQqWfeb5hcJK+NvvSMHi5o/uhz0Z6EWkqdtaCO+erguOYEjHHyBJUfxHfFQR34XEmPY1haPN9kO0Ma6foxfyJ2vHiOKw0zC+okbGwfE4gfIdp7gqhxLfFWVByUcTYib2sDNJ4jS3+krz4fu7xLEn8Wsc6MH45yXPsdfVivdvgcqkuro/gXFfJRXzZttq98RdePDmlt9OO9upuP2bD483eS3+6yjr44pDW34chD4xISZczvfJB91p0Njre+i2mzO7ukobOa3iTD9rJYuB/AOTPl5qUIc78ilQ6qmO3i+ZGtrdgKTEhedpbKBZszNHgdhNrOHcQVVuK7iKxjj6NNFKzpmLo3+BFiD43CvhF50K9WTZXtFnzaN0OLZreji33uLBl/rv9Fv8G3DVL3A1k0cTOojvI8jxIDW/VXmiaHWWda1oaPZfY6lw6PJSssTbPI7WSQjq53noLDXQLeIikpuTk9WEREICIiAIiIAiIgCIiALFllEBgsB5hR7Ft3+H1JvJTsDvvR3jdfvLCL/O6Ih7hZKD1i9CL1u5GmcSYZ5o+5wa8D6A/Vaeo3GTfBUxO/NG5v1BKIpLkekcmPrfweH/AIJV99H0tuh4kw+nC0XbT7kKs/aS07fymR/6sasIoPf+VyPHyNnS7jP82q+TIrfUu/st9QbncPj+0Esx/G8tHlHlRFJxnn5E+c/p/BLcOwSnphanijjH4WgeZ5le2yIoKjbb1ZmyIiEBERAEREAREQBERA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34824" name="Picture 2" descr="http://junona.org/articles/pid_591/foto1.jpg"/>
          <p:cNvPicPr>
            <a:picLocks noChangeAspect="1" noChangeArrowheads="1"/>
          </p:cNvPicPr>
          <p:nvPr/>
        </p:nvPicPr>
        <p:blipFill>
          <a:blip r:embed="rId4" cstate="print"/>
          <a:srcRect/>
          <a:stretch>
            <a:fillRect/>
          </a:stretch>
        </p:blipFill>
        <p:spPr bwMode="auto">
          <a:xfrm>
            <a:off x="1403350" y="3357563"/>
            <a:ext cx="2016125" cy="1870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6375" y="274638"/>
            <a:ext cx="7210425" cy="1930400"/>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Ситуация 2.</a:t>
            </a:r>
            <a:br>
              <a:rPr lang="ru-RU" sz="4000" dirty="0" smtClean="0">
                <a:solidFill>
                  <a:schemeClr val="accent2">
                    <a:lumMod val="50000"/>
                  </a:schemeClr>
                </a:solidFill>
                <a:latin typeface="Times New Roman" pitchFamily="18" charset="0"/>
                <a:cs typeface="Times New Roman" pitchFamily="18" charset="0"/>
              </a:rPr>
            </a:br>
            <a:r>
              <a:rPr lang="ru-RU" sz="4000" dirty="0" smtClean="0">
                <a:solidFill>
                  <a:schemeClr val="accent2">
                    <a:lumMod val="50000"/>
                  </a:schemeClr>
                </a:solidFill>
                <a:latin typeface="Times New Roman" pitchFamily="18" charset="0"/>
                <a:cs typeface="Times New Roman" pitchFamily="18" charset="0"/>
              </a:rPr>
              <a:t>Разбитая любовь.</a:t>
            </a:r>
            <a:br>
              <a:rPr lang="ru-RU" sz="4000" dirty="0" smtClean="0">
                <a:solidFill>
                  <a:schemeClr val="accent2">
                    <a:lumMod val="50000"/>
                  </a:schemeClr>
                </a:solidFill>
                <a:latin typeface="Times New Roman" pitchFamily="18" charset="0"/>
                <a:cs typeface="Times New Roman" pitchFamily="18" charset="0"/>
              </a:rPr>
            </a:br>
            <a:endParaRPr lang="ru-RU" sz="4000" dirty="0">
              <a:solidFill>
                <a:schemeClr val="accent2">
                  <a:lumMod val="50000"/>
                </a:schemeClr>
              </a:solidFill>
              <a:latin typeface="Times New Roman" pitchFamily="18" charset="0"/>
              <a:cs typeface="Times New Roman" pitchFamily="18" charset="0"/>
            </a:endParaRPr>
          </a:p>
        </p:txBody>
      </p:sp>
      <p:sp>
        <p:nvSpPr>
          <p:cNvPr id="35843" name="Содержимое 2"/>
          <p:cNvSpPr>
            <a:spLocks noGrp="1"/>
          </p:cNvSpPr>
          <p:nvPr>
            <p:ph sz="half" idx="1"/>
          </p:nvPr>
        </p:nvSpPr>
        <p:spPr>
          <a:xfrm>
            <a:off x="1979613" y="2349500"/>
            <a:ext cx="936625" cy="574675"/>
          </a:xfrm>
        </p:spPr>
        <p:txBody>
          <a:bodyPr/>
          <a:lstStyle/>
          <a:p>
            <a:pPr eaLnBrk="1" hangingPunct="1"/>
            <a:endParaRPr lang="ru-RU" sz="800" smtClean="0"/>
          </a:p>
        </p:txBody>
      </p:sp>
      <p:sp>
        <p:nvSpPr>
          <p:cNvPr id="4" name="Содержимое 3"/>
          <p:cNvSpPr>
            <a:spLocks noGrp="1"/>
          </p:cNvSpPr>
          <p:nvPr>
            <p:ph sz="half" idx="2"/>
          </p:nvPr>
        </p:nvSpPr>
        <p:spPr>
          <a:xfrm>
            <a:off x="3348038" y="1600200"/>
            <a:ext cx="5545137" cy="4525963"/>
          </a:xfrm>
        </p:spPr>
        <p:txBody>
          <a:bodyPr/>
          <a:lstStyle/>
          <a:p>
            <a:pPr eaLnBrk="1" hangingPunct="1">
              <a:buFont typeface="Arial" charset="0"/>
              <a:buChar char="•"/>
              <a:defRPr/>
            </a:pPr>
            <a:r>
              <a:rPr lang="ru-RU" sz="1800" dirty="0" smtClean="0">
                <a:solidFill>
                  <a:schemeClr val="accent2">
                    <a:lumMod val="50000"/>
                  </a:schemeClr>
                </a:solidFill>
                <a:latin typeface="Times New Roman" pitchFamily="18" charset="0"/>
                <a:cs typeface="Times New Roman" pitchFamily="18" charset="0"/>
              </a:rPr>
              <a:t>«Я видела, как он ее целовал… а после кафе, они сели в такси и куда-то поехали…», – ваша подруга, похоже, совсем никакая, рыдает у вас на плече, рассказывая, какой мерзавец ее бой-френд. Сквозь слезы также начинает проступать ее требовательное: «Скажи, что мне теперь делать?»</a:t>
            </a:r>
          </a:p>
          <a:p>
            <a:pPr eaLnBrk="1" hangingPunct="1">
              <a:buFont typeface="Arial" charset="0"/>
              <a:buChar char="•"/>
              <a:defRPr/>
            </a:pPr>
            <a:r>
              <a:rPr lang="ru-RU" sz="1800" dirty="0" smtClean="0">
                <a:solidFill>
                  <a:schemeClr val="accent2">
                    <a:lumMod val="50000"/>
                  </a:schemeClr>
                </a:solidFill>
                <a:latin typeface="Times New Roman" pitchFamily="18" charset="0"/>
                <a:cs typeface="Times New Roman" pitchFamily="18" charset="0"/>
              </a:rPr>
              <a:t>В порыве праведного гнева вы уговариваете ее послать парня ко всем чертям. Парень само собой уходит, правда не к чертям, а к той самой девице, из-за которой и разгорелся весь сыр-бор.</a:t>
            </a:r>
          </a:p>
          <a:p>
            <a:pPr eaLnBrk="1" hangingPunct="1">
              <a:buFont typeface="Arial" charset="0"/>
              <a:buChar char="•"/>
              <a:defRPr/>
            </a:pPr>
            <a:r>
              <a:rPr lang="ru-RU" sz="1800" dirty="0" smtClean="0">
                <a:solidFill>
                  <a:schemeClr val="accent2">
                    <a:lumMod val="50000"/>
                  </a:schemeClr>
                </a:solidFill>
                <a:latin typeface="Times New Roman" pitchFamily="18" charset="0"/>
                <a:cs typeface="Times New Roman" pitchFamily="18" charset="0"/>
              </a:rPr>
              <a:t>Через несколько дней вы с удивлением обнаруживаете, что именно вы виноваты в том, что ваша подруга осталась одна. По крайней мере, в этом убеждена она и большинство ваших общих знакомых, которым она уже успела выплакать свою версию </a:t>
            </a:r>
            <a:r>
              <a:rPr lang="ru-RU" sz="1800" dirty="0" smtClean="0">
                <a:solidFill>
                  <a:schemeClr val="accent2">
                    <a:lumMod val="50000"/>
                  </a:schemeClr>
                </a:solidFill>
                <a:latin typeface="Times New Roman" pitchFamily="18" charset="0"/>
                <a:cs typeface="Times New Roman" pitchFamily="18" charset="0"/>
                <a:hlinkClick r:id="rId2" action="ppaction://hlinksldjump"/>
              </a:rPr>
              <a:t>происшедшего</a:t>
            </a:r>
            <a:r>
              <a:rPr lang="ru-RU" sz="1800" dirty="0" smtClean="0">
                <a:solidFill>
                  <a:schemeClr val="accent2">
                    <a:lumMod val="50000"/>
                  </a:schemeClr>
                </a:solidFill>
                <a:latin typeface="Times New Roman" pitchFamily="18" charset="0"/>
                <a:cs typeface="Times New Roman" pitchFamily="18" charset="0"/>
              </a:rPr>
              <a:t>.</a:t>
            </a:r>
            <a:endParaRPr lang="ru-RU" sz="1800" dirty="0">
              <a:solidFill>
                <a:schemeClr val="accent2">
                  <a:lumMod val="50000"/>
                </a:schemeClr>
              </a:solidFill>
              <a:latin typeface="Times New Roman" pitchFamily="18" charset="0"/>
              <a:cs typeface="Times New Roman" pitchFamily="18" charset="0"/>
            </a:endParaRPr>
          </a:p>
        </p:txBody>
      </p:sp>
      <p:pic>
        <p:nvPicPr>
          <p:cNvPr id="35845" name="irc_mi" descr="http://strana-sovetov.com/images/stories/tip/psychology/metody-manipulyacii-2.jpg"/>
          <p:cNvPicPr>
            <a:picLocks noChangeAspect="1" noChangeArrowheads="1"/>
          </p:cNvPicPr>
          <p:nvPr/>
        </p:nvPicPr>
        <p:blipFill>
          <a:blip r:embed="rId3" cstate="print"/>
          <a:srcRect/>
          <a:stretch>
            <a:fillRect/>
          </a:stretch>
        </p:blipFill>
        <p:spPr bwMode="auto">
          <a:xfrm>
            <a:off x="1476375" y="1700213"/>
            <a:ext cx="2232025" cy="1800225"/>
          </a:xfrm>
          <a:prstGeom prst="rect">
            <a:avLst/>
          </a:prstGeom>
          <a:noFill/>
          <a:ln w="9525">
            <a:noFill/>
            <a:miter lim="800000"/>
            <a:headEnd/>
            <a:tailEnd/>
          </a:ln>
        </p:spPr>
      </p:pic>
      <p:pic>
        <p:nvPicPr>
          <p:cNvPr id="35846" name="Picture 12" descr="http://yulia-portland.ru/sites/default/files/u3/images/treugolnik_spasatel.jpg"/>
          <p:cNvPicPr>
            <a:picLocks noChangeAspect="1" noChangeArrowheads="1"/>
          </p:cNvPicPr>
          <p:nvPr/>
        </p:nvPicPr>
        <p:blipFill>
          <a:blip r:embed="rId4" cstate="print"/>
          <a:srcRect/>
          <a:stretch>
            <a:fillRect/>
          </a:stretch>
        </p:blipFill>
        <p:spPr bwMode="auto">
          <a:xfrm>
            <a:off x="1476375" y="3644900"/>
            <a:ext cx="2171700" cy="201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a:xfrm>
            <a:off x="1476375" y="274638"/>
            <a:ext cx="7210425" cy="1143000"/>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Ситуация № 3.</a:t>
            </a:r>
            <a:br>
              <a:rPr lang="ru-RU" sz="3600" dirty="0" smtClean="0">
                <a:solidFill>
                  <a:schemeClr val="accent2">
                    <a:lumMod val="50000"/>
                  </a:schemeClr>
                </a:solidFill>
                <a:latin typeface="Times New Roman" pitchFamily="18" charset="0"/>
                <a:cs typeface="Times New Roman" pitchFamily="18" charset="0"/>
              </a:rPr>
            </a:br>
            <a:r>
              <a:rPr lang="ru-RU" sz="3600" dirty="0" smtClean="0">
                <a:solidFill>
                  <a:schemeClr val="accent2">
                    <a:lumMod val="50000"/>
                  </a:schemeClr>
                </a:solidFill>
                <a:latin typeface="Times New Roman" pitchFamily="18" charset="0"/>
                <a:cs typeface="Times New Roman" pitchFamily="18" charset="0"/>
              </a:rPr>
              <a:t>«Обиженная дочь»</a:t>
            </a:r>
          </a:p>
        </p:txBody>
      </p:sp>
      <p:sp>
        <p:nvSpPr>
          <p:cNvPr id="36867" name="Содержимое 3"/>
          <p:cNvSpPr>
            <a:spLocks noGrp="1"/>
          </p:cNvSpPr>
          <p:nvPr>
            <p:ph sz="half" idx="1"/>
          </p:nvPr>
        </p:nvSpPr>
        <p:spPr>
          <a:xfrm>
            <a:off x="1908175" y="2276475"/>
            <a:ext cx="1368425" cy="1223963"/>
          </a:xfrm>
        </p:spPr>
        <p:txBody>
          <a:bodyPr/>
          <a:lstStyle/>
          <a:p>
            <a:pPr eaLnBrk="1" hangingPunct="1"/>
            <a:endParaRPr lang="ru-RU" smtClean="0"/>
          </a:p>
        </p:txBody>
      </p:sp>
      <p:sp>
        <p:nvSpPr>
          <p:cNvPr id="36868" name="Содержимое 4"/>
          <p:cNvSpPr>
            <a:spLocks noGrp="1"/>
          </p:cNvSpPr>
          <p:nvPr>
            <p:ph sz="half" idx="2"/>
          </p:nvPr>
        </p:nvSpPr>
        <p:spPr>
          <a:xfrm>
            <a:off x="4859338" y="1557338"/>
            <a:ext cx="3611562" cy="4640262"/>
          </a:xfrm>
        </p:spPr>
        <p:txBody>
          <a:bodyPr/>
          <a:lstStyle/>
          <a:p>
            <a:pPr algn="just" eaLnBrk="1" hangingPunct="1">
              <a:buFont typeface="Arial" pitchFamily="34" charset="0"/>
              <a:buNone/>
            </a:pPr>
            <a:r>
              <a:rPr lang="ru-RU" sz="2000" dirty="0" smtClean="0">
                <a:latin typeface="Times New Roman" pitchFamily="18" charset="0"/>
                <a:cs typeface="Times New Roman" pitchFamily="18" charset="0"/>
              </a:rPr>
              <a:t>     Родители, собираясь в отпуск в Турцию, хотят взять с собой 18-летнюю дочь.  Она ехать не хочет и обращается за поддержкой к другу семьи, жалуясь ему на давление родителей, так как прямо отказаться от поездки она не может. Родители, в свою очередь, обращаются к тому же самому человеку с жалобами на неразумность и неблагодарность </a:t>
            </a:r>
            <a:r>
              <a:rPr lang="ru-RU" sz="2000" dirty="0" smtClean="0">
                <a:latin typeface="Times New Roman" pitchFamily="18" charset="0"/>
                <a:cs typeface="Times New Roman" pitchFamily="18" charset="0"/>
                <a:hlinkClick r:id="rId2" action="ppaction://hlinksldjump"/>
              </a:rPr>
              <a:t>дочери</a:t>
            </a:r>
            <a:r>
              <a:rPr lang="ru-RU" sz="2000" dirty="0" smtClean="0">
                <a:latin typeface="Times New Roman" pitchFamily="18" charset="0"/>
                <a:cs typeface="Times New Roman" pitchFamily="18" charset="0"/>
              </a:rPr>
              <a:t>.</a:t>
            </a:r>
          </a:p>
        </p:txBody>
      </p:sp>
      <p:pic>
        <p:nvPicPr>
          <p:cNvPr id="36869" name="Picture 2" descr="https://encrypted-tbn2.gstatic.com/images?q=tbn:ANd9GcSR6FH8rBxe8nWtsk_cFtG6mCXLWyxbtYf3pDrPySIylwp5D_Z5HA"/>
          <p:cNvPicPr>
            <a:picLocks noChangeAspect="1" noChangeArrowheads="1"/>
          </p:cNvPicPr>
          <p:nvPr/>
        </p:nvPicPr>
        <p:blipFill>
          <a:blip r:embed="rId3" cstate="print"/>
          <a:srcRect/>
          <a:stretch>
            <a:fillRect/>
          </a:stretch>
        </p:blipFill>
        <p:spPr bwMode="auto">
          <a:xfrm>
            <a:off x="1835150" y="1557338"/>
            <a:ext cx="2695575" cy="2376487"/>
          </a:xfrm>
          <a:prstGeom prst="rect">
            <a:avLst/>
          </a:prstGeom>
          <a:noFill/>
          <a:ln w="9525">
            <a:noFill/>
            <a:miter lim="800000"/>
            <a:headEnd/>
            <a:tailEnd/>
          </a:ln>
        </p:spPr>
      </p:pic>
      <p:pic>
        <p:nvPicPr>
          <p:cNvPr id="36870" name="Picture 4" descr="http://img2.timeinc.net/ew/dynamic/imgs/080506/Mothers/Freaky-Friday-Lohan_l.jpg"/>
          <p:cNvPicPr>
            <a:picLocks noChangeAspect="1" noChangeArrowheads="1"/>
          </p:cNvPicPr>
          <p:nvPr/>
        </p:nvPicPr>
        <p:blipFill>
          <a:blip r:embed="rId4" cstate="print"/>
          <a:srcRect/>
          <a:stretch>
            <a:fillRect/>
          </a:stretch>
        </p:blipFill>
        <p:spPr bwMode="auto">
          <a:xfrm>
            <a:off x="1835150" y="4076700"/>
            <a:ext cx="2736850" cy="2052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archive.psychologos.ru/images/c/c2/Treugolqnik_Karpmana1.JPG"/>
          <p:cNvPicPr>
            <a:picLocks noChangeAspect="1" noChangeArrowheads="1"/>
          </p:cNvPicPr>
          <p:nvPr/>
        </p:nvPicPr>
        <p:blipFill>
          <a:blip r:embed="rId2" cstate="print"/>
          <a:srcRect/>
          <a:stretch>
            <a:fillRect/>
          </a:stretch>
        </p:blipFill>
        <p:spPr bwMode="auto">
          <a:xfrm>
            <a:off x="1691680" y="476672"/>
            <a:ext cx="6767513" cy="5761038"/>
          </a:xfrm>
          <a:prstGeom prst="rect">
            <a:avLst/>
          </a:prstGeom>
          <a:noFill/>
          <a:ln w="9525">
            <a:noFill/>
            <a:miter lim="800000"/>
            <a:headEnd/>
            <a:tailEnd/>
          </a:ln>
        </p:spPr>
      </p:pic>
      <p:sp>
        <p:nvSpPr>
          <p:cNvPr id="3" name="Заголовок 2"/>
          <p:cNvSpPr>
            <a:spLocks noGrp="1"/>
          </p:cNvSpPr>
          <p:nvPr>
            <p:ph type="title"/>
          </p:nvPr>
        </p:nvSpPr>
        <p:spPr>
          <a:xfrm>
            <a:off x="8460432" y="4941168"/>
            <a:ext cx="370384" cy="1498178"/>
          </a:xfrm>
        </p:spPr>
        <p:txBody>
          <a:bodyPr/>
          <a:lstStyle/>
          <a:p>
            <a:r>
              <a:rPr lang="ru-RU" sz="1400" dirty="0" smtClean="0">
                <a:hlinkClick r:id="rId3" action="ppaction://hlinksldjump"/>
              </a:rPr>
              <a:t>ГС</a:t>
            </a:r>
            <a:r>
              <a:rPr lang="ru-RU" sz="1400" dirty="0" smtClean="0"/>
              <a:t/>
            </a:r>
            <a:br>
              <a:rPr lang="ru-RU" sz="1400" dirty="0" smtClean="0"/>
            </a:br>
            <a:r>
              <a:rPr lang="ru-RU" sz="1400" dirty="0" smtClean="0"/>
              <a:t>1</a:t>
            </a:r>
            <a:r>
              <a:rPr lang="ru-RU" sz="1400" dirty="0" smtClean="0">
                <a:hlinkClick r:id="rId4" action="ppaction://hlinksldjump"/>
              </a:rPr>
              <a:t/>
            </a:r>
            <a:br>
              <a:rPr lang="ru-RU" sz="1400" dirty="0" smtClean="0">
                <a:hlinkClick r:id="rId4" action="ppaction://hlinksldjump"/>
              </a:rPr>
            </a:br>
            <a:r>
              <a:rPr lang="ru-RU" sz="1400" dirty="0" smtClean="0">
                <a:hlinkClick r:id="rId4" action="ppaction://hlinksldjump"/>
              </a:rPr>
              <a:t>2</a:t>
            </a:r>
            <a:r>
              <a:rPr lang="ru-RU" sz="1400" dirty="0" smtClean="0"/>
              <a:t/>
            </a:r>
            <a:br>
              <a:rPr lang="ru-RU" sz="1400" dirty="0" smtClean="0"/>
            </a:br>
            <a:r>
              <a:rPr lang="ru-RU" sz="1400" dirty="0" smtClean="0">
                <a:hlinkClick r:id="rId5" action="ppaction://hlinksldjump"/>
              </a:rPr>
              <a:t>3</a:t>
            </a:r>
            <a:endParaRPr lang="ru-RU" sz="1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a:xfrm>
            <a:off x="1403648" y="404664"/>
            <a:ext cx="7283152" cy="1440011"/>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Задание № 8.</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smtClean="0"/>
          </a:p>
        </p:txBody>
      </p:sp>
      <p:sp>
        <p:nvSpPr>
          <p:cNvPr id="38915" name="Содержимое 2"/>
          <p:cNvSpPr>
            <a:spLocks noGrp="1"/>
          </p:cNvSpPr>
          <p:nvPr>
            <p:ph idx="1"/>
          </p:nvPr>
        </p:nvSpPr>
        <p:spPr>
          <a:xfrm>
            <a:off x="1476375" y="1268760"/>
            <a:ext cx="7210425" cy="4857403"/>
          </a:xfrm>
        </p:spPr>
        <p:txBody>
          <a:bodyPr/>
          <a:lstStyle/>
          <a:p>
            <a:pPr eaLnBrk="1" hangingPunct="1">
              <a:buFont typeface="Arial" pitchFamily="34" charset="0"/>
              <a:buNone/>
            </a:pPr>
            <a:r>
              <a:rPr lang="ru-RU" sz="2000" dirty="0" smtClean="0">
                <a:latin typeface="Times New Roman" pitchFamily="18" charset="0"/>
                <a:cs typeface="Times New Roman" pitchFamily="18" charset="0"/>
              </a:rPr>
              <a:t>     Используя </a:t>
            </a:r>
            <a:r>
              <a:rPr lang="ru-RU" sz="2000" dirty="0" smtClean="0">
                <a:latin typeface="Times New Roman" pitchFamily="18" charset="0"/>
                <a:cs typeface="Times New Roman" pitchFamily="18" charset="0"/>
                <a:hlinkClick r:id="rId2" action="ppaction://hlinksldjump"/>
              </a:rPr>
              <a:t>материалы кейса</a:t>
            </a:r>
            <a:r>
              <a:rPr lang="ru-RU" sz="2000" dirty="0" smtClean="0">
                <a:latin typeface="Times New Roman" pitchFamily="18" charset="0"/>
                <a:cs typeface="Times New Roman" pitchFamily="18" charset="0"/>
              </a:rPr>
              <a:t>, разработайте рекомендации для Жертвы, Преследователя и Спасателя, которые помогут им не перемещаться в пределах драматического треугольника С. </a:t>
            </a:r>
            <a:r>
              <a:rPr lang="ru-RU" sz="2000" dirty="0" err="1" smtClean="0">
                <a:latin typeface="Times New Roman" pitchFamily="18" charset="0"/>
                <a:cs typeface="Times New Roman" pitchFamily="18" charset="0"/>
              </a:rPr>
              <a:t>Карптмана</a:t>
            </a:r>
            <a:r>
              <a:rPr lang="ru-RU" sz="2000" dirty="0" smtClean="0">
                <a:latin typeface="Times New Roman" pitchFamily="18" charset="0"/>
                <a:cs typeface="Times New Roman" pitchFamily="18" charset="0"/>
              </a:rPr>
              <a:t>, а выйти за его пределы, то есть, ответить на вопросы:</a:t>
            </a:r>
          </a:p>
          <a:p>
            <a:pPr lvl="1" eaLnBrk="1" hangingPunct="1"/>
            <a:r>
              <a:rPr lang="ru-RU" sz="2000" dirty="0" smtClean="0">
                <a:latin typeface="Times New Roman" pitchFamily="18" charset="0"/>
                <a:cs typeface="Times New Roman" pitchFamily="18" charset="0"/>
              </a:rPr>
              <a:t>Как помочь потенциальной Жертве не стать Жертвой реальной?</a:t>
            </a:r>
          </a:p>
          <a:p>
            <a:pPr lvl="1" eaLnBrk="1" hangingPunct="1"/>
            <a:r>
              <a:rPr lang="ru-RU" sz="2000" dirty="0" smtClean="0">
                <a:latin typeface="Times New Roman" pitchFamily="18" charset="0"/>
                <a:cs typeface="Times New Roman" pitchFamily="18" charset="0"/>
              </a:rPr>
              <a:t>Как помочь Преследователю избавиться от клейма Преследователя?</a:t>
            </a:r>
          </a:p>
          <a:p>
            <a:pPr lvl="1" eaLnBrk="1" hangingPunct="1"/>
            <a:r>
              <a:rPr lang="ru-RU" sz="2000" dirty="0" smtClean="0">
                <a:latin typeface="Times New Roman" pitchFamily="18" charset="0"/>
                <a:cs typeface="Times New Roman" pitchFamily="18" charset="0"/>
              </a:rPr>
              <a:t>Что нужно делать Спасателю, чтобы избежать участи Жертвы?</a:t>
            </a:r>
          </a:p>
          <a:p>
            <a:pPr algn="ctr" eaLnBrk="1" hangingPunct="1">
              <a:buFont typeface="Arial" pitchFamily="34" charset="0"/>
              <a:buNone/>
            </a:pPr>
            <a:r>
              <a:rPr lang="ru-RU" sz="2400" dirty="0" smtClean="0">
                <a:solidFill>
                  <a:schemeClr val="accent2">
                    <a:lumMod val="50000"/>
                  </a:schemeClr>
                </a:solidFill>
                <a:latin typeface="Times New Roman" pitchFamily="18" charset="0"/>
                <a:cs typeface="Times New Roman" pitchFamily="18" charset="0"/>
              </a:rPr>
              <a:t>Оформите рекомендации в виде кластера или Договора об ответственности.</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a:xfrm>
            <a:off x="1476375" y="274638"/>
            <a:ext cx="7210425" cy="1143000"/>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Договор об ответственности</a:t>
            </a:r>
          </a:p>
        </p:txBody>
      </p:sp>
      <p:sp>
        <p:nvSpPr>
          <p:cNvPr id="39939" name="Содержимое 2"/>
          <p:cNvSpPr>
            <a:spLocks noGrp="1"/>
          </p:cNvSpPr>
          <p:nvPr>
            <p:ph idx="1"/>
          </p:nvPr>
        </p:nvSpPr>
        <p:spPr>
          <a:xfrm>
            <a:off x="1476375" y="1600200"/>
            <a:ext cx="7210425" cy="4525963"/>
          </a:xfrm>
        </p:spPr>
        <p:txBody>
          <a:bodyPr/>
          <a:lstStyle/>
          <a:p>
            <a:pPr eaLnBrk="1" hangingPunct="1"/>
            <a:r>
              <a:rPr lang="ru-RU" sz="2000" smtClean="0">
                <a:latin typeface="Times New Roman" pitchFamily="18" charset="0"/>
                <a:cs typeface="Times New Roman" pitchFamily="18" charset="0"/>
              </a:rPr>
              <a:t>Открытая формулировка вопроса (открыто спросить, что нужно Жертве: сочувствие или решение проблемы)</a:t>
            </a:r>
          </a:p>
          <a:p>
            <a:pPr eaLnBrk="1" hangingPunct="1"/>
            <a:r>
              <a:rPr lang="ru-RU" sz="2000" smtClean="0">
                <a:latin typeface="Times New Roman" pitchFamily="18" charset="0"/>
                <a:cs typeface="Times New Roman" pitchFamily="18" charset="0"/>
              </a:rPr>
              <a:t>Распределение ответственности (обговорить, какие конкретные действия предпринимает каждая из сторон – Жертва и Спасатель – для того, чтобы треугольник не замкнулся)</a:t>
            </a:r>
          </a:p>
          <a:p>
            <a:pPr eaLnBrk="1" hangingPunct="1"/>
            <a:endParaRPr lang="ru-RU" sz="20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4" descr="КУКЛОВОД люди - манипуляторы"/>
          <p:cNvPicPr>
            <a:picLocks noChangeAspect="1" noChangeArrowheads="1"/>
          </p:cNvPicPr>
          <p:nvPr/>
        </p:nvPicPr>
        <p:blipFill>
          <a:blip r:embed="rId2" cstate="print"/>
          <a:srcRect/>
          <a:stretch>
            <a:fillRect/>
          </a:stretch>
        </p:blipFill>
        <p:spPr bwMode="auto">
          <a:xfrm>
            <a:off x="1331913" y="836613"/>
            <a:ext cx="7561262" cy="5184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31640" y="620688"/>
            <a:ext cx="7355160" cy="1080120"/>
          </a:xfrm>
        </p:spPr>
        <p:txBody>
          <a:bodyPr/>
          <a:lstStyle/>
          <a:p>
            <a:r>
              <a:rPr lang="ru-RU" sz="3600" b="1" dirty="0" smtClean="0">
                <a:solidFill>
                  <a:schemeClr val="accent2">
                    <a:lumMod val="50000"/>
                  </a:schemeClr>
                </a:solidFill>
                <a:latin typeface="Monotype Corsiva" pitchFamily="66" charset="0"/>
              </a:rPr>
              <a:t>Договор</a:t>
            </a:r>
            <a:r>
              <a:rPr lang="ru-RU" sz="3600" dirty="0" smtClean="0">
                <a:solidFill>
                  <a:schemeClr val="accent2">
                    <a:lumMod val="50000"/>
                  </a:schemeClr>
                </a:solidFill>
                <a:latin typeface="Monotype Corsiva" pitchFamily="66" charset="0"/>
              </a:rPr>
              <a:t/>
            </a:r>
            <a:br>
              <a:rPr lang="ru-RU" sz="3600" dirty="0" smtClean="0">
                <a:solidFill>
                  <a:schemeClr val="accent2">
                    <a:lumMod val="50000"/>
                  </a:schemeClr>
                </a:solidFill>
                <a:latin typeface="Monotype Corsiva" pitchFamily="66" charset="0"/>
              </a:rPr>
            </a:br>
            <a:r>
              <a:rPr lang="ru-RU" sz="3600" b="1" dirty="0" smtClean="0">
                <a:solidFill>
                  <a:schemeClr val="accent2">
                    <a:lumMod val="50000"/>
                  </a:schemeClr>
                </a:solidFill>
                <a:latin typeface="Monotype Corsiva" pitchFamily="66" charset="0"/>
              </a:rPr>
              <a:t>о распределении ответственности</a:t>
            </a:r>
            <a:r>
              <a:rPr lang="ru-RU" dirty="0" smtClean="0">
                <a:latin typeface="Monotype Corsiva" pitchFamily="66" charset="0"/>
              </a:rPr>
              <a:t/>
            </a:r>
            <a:br>
              <a:rPr lang="ru-RU" dirty="0" smtClean="0">
                <a:latin typeface="Monotype Corsiva" pitchFamily="66" charset="0"/>
              </a:rPr>
            </a:br>
            <a:endParaRPr lang="ru-RU" dirty="0"/>
          </a:p>
        </p:txBody>
      </p:sp>
      <p:sp>
        <p:nvSpPr>
          <p:cNvPr id="5" name="Содержимое 4"/>
          <p:cNvSpPr>
            <a:spLocks noGrp="1"/>
          </p:cNvSpPr>
          <p:nvPr>
            <p:ph idx="1"/>
          </p:nvPr>
        </p:nvSpPr>
        <p:spPr>
          <a:xfrm>
            <a:off x="1403648" y="1628800"/>
            <a:ext cx="7283152" cy="4896544"/>
          </a:xfrm>
        </p:spPr>
        <p:txBody>
          <a:bodyPr/>
          <a:lstStyle/>
          <a:p>
            <a:pPr marL="457200" lvl="0" indent="-457200">
              <a:buAutoNum type="arabicPeriod"/>
            </a:pPr>
            <a:r>
              <a:rPr lang="ru-RU" sz="2000" dirty="0" smtClean="0">
                <a:solidFill>
                  <a:schemeClr val="bg2">
                    <a:lumMod val="10000"/>
                  </a:schemeClr>
                </a:solidFill>
                <a:latin typeface="Monotype Corsiva" pitchFamily="66" charset="0"/>
              </a:rPr>
              <a:t>Предмет договора</a:t>
            </a:r>
          </a:p>
          <a:p>
            <a:pPr marL="457200" lvl="0" indent="-457200">
              <a:buNone/>
            </a:pPr>
            <a:r>
              <a:rPr lang="ru-RU" sz="2000" dirty="0" smtClean="0">
                <a:solidFill>
                  <a:schemeClr val="bg2">
                    <a:lumMod val="10000"/>
                  </a:schemeClr>
                </a:solidFill>
                <a:latin typeface="Monotype Corsiva" pitchFamily="66" charset="0"/>
              </a:rPr>
              <a:t>1.1.  По настоящему договору Сторона 1 берется оказать эмоциональную поддержку  Стороне 2.</a:t>
            </a:r>
          </a:p>
          <a:p>
            <a:pPr marL="457200" lvl="0" indent="-457200">
              <a:buNone/>
            </a:pPr>
            <a:r>
              <a:rPr lang="ru-RU" sz="2000" dirty="0" smtClean="0">
                <a:solidFill>
                  <a:schemeClr val="bg2">
                    <a:lumMod val="10000"/>
                  </a:schemeClr>
                </a:solidFill>
                <a:latin typeface="Monotype Corsiva" pitchFamily="66" charset="0"/>
              </a:rPr>
              <a:t>1.2. Сторона 2 принимает данную эмоциональную поддержку и обязуется:</a:t>
            </a:r>
          </a:p>
          <a:p>
            <a:pPr>
              <a:buNone/>
            </a:pPr>
            <a:r>
              <a:rPr lang="ru-RU" sz="2000" dirty="0" smtClean="0">
                <a:solidFill>
                  <a:schemeClr val="bg2">
                    <a:lumMod val="10000"/>
                  </a:schemeClr>
                </a:solidFill>
                <a:latin typeface="Monotype Corsiva" pitchFamily="66" charset="0"/>
              </a:rPr>
              <a:t>	_____________________________________________________</a:t>
            </a:r>
          </a:p>
          <a:p>
            <a:pPr lvl="0">
              <a:buNone/>
            </a:pPr>
            <a:r>
              <a:rPr lang="ru-RU" sz="2000" dirty="0" smtClean="0">
                <a:solidFill>
                  <a:schemeClr val="bg2">
                    <a:lumMod val="10000"/>
                  </a:schemeClr>
                </a:solidFill>
                <a:latin typeface="Monotype Corsiva" pitchFamily="66" charset="0"/>
              </a:rPr>
              <a:t>2. Права и обязанности Сторон договора</a:t>
            </a:r>
          </a:p>
          <a:p>
            <a:pPr lvl="0">
              <a:buNone/>
            </a:pPr>
            <a:r>
              <a:rPr lang="ru-RU" sz="2000" dirty="0" smtClean="0">
                <a:solidFill>
                  <a:schemeClr val="bg2">
                    <a:lumMod val="10000"/>
                  </a:schemeClr>
                </a:solidFill>
                <a:latin typeface="Monotype Corsiva" pitchFamily="66" charset="0"/>
              </a:rPr>
              <a:t>2.1. Стороны обязаны:</a:t>
            </a:r>
          </a:p>
          <a:p>
            <a:pPr>
              <a:buNone/>
            </a:pPr>
            <a:r>
              <a:rPr lang="ru-RU" sz="2000" dirty="0" smtClean="0">
                <a:solidFill>
                  <a:schemeClr val="bg2">
                    <a:lumMod val="10000"/>
                  </a:schemeClr>
                </a:solidFill>
                <a:latin typeface="Monotype Corsiva" pitchFamily="66" charset="0"/>
              </a:rPr>
              <a:t>	_____________________________________________________</a:t>
            </a:r>
          </a:p>
          <a:p>
            <a:pPr>
              <a:buNone/>
            </a:pPr>
            <a:r>
              <a:rPr lang="ru-RU" sz="2000" dirty="0" smtClean="0">
                <a:solidFill>
                  <a:schemeClr val="bg2">
                    <a:lumMod val="10000"/>
                  </a:schemeClr>
                </a:solidFill>
                <a:latin typeface="Monotype Corsiva" pitchFamily="66" charset="0"/>
              </a:rPr>
              <a:t>2.2.  Стороны имеют право:</a:t>
            </a:r>
          </a:p>
          <a:p>
            <a:pPr>
              <a:buNone/>
            </a:pPr>
            <a:r>
              <a:rPr lang="ru-RU" sz="2000" dirty="0" smtClean="0">
                <a:solidFill>
                  <a:schemeClr val="bg2">
                    <a:lumMod val="10000"/>
                  </a:schemeClr>
                </a:solidFill>
                <a:latin typeface="Monotype Corsiva" pitchFamily="66" charset="0"/>
              </a:rPr>
              <a:t>	_____________________________________________________</a:t>
            </a:r>
          </a:p>
          <a:p>
            <a:pPr>
              <a:buNone/>
            </a:pPr>
            <a:r>
              <a:rPr lang="ru-RU" sz="2000" i="1" dirty="0" smtClean="0">
                <a:solidFill>
                  <a:schemeClr val="bg2">
                    <a:lumMod val="10000"/>
                  </a:schemeClr>
                </a:solidFill>
                <a:latin typeface="Monotype Corsiva" pitchFamily="66" charset="0"/>
              </a:rPr>
              <a:t> </a:t>
            </a:r>
          </a:p>
          <a:p>
            <a:pPr>
              <a:buNone/>
            </a:pPr>
            <a:r>
              <a:rPr lang="ru-RU" sz="2000" i="1" dirty="0" smtClean="0">
                <a:solidFill>
                  <a:schemeClr val="bg2">
                    <a:lumMod val="10000"/>
                  </a:schemeClr>
                </a:solidFill>
                <a:latin typeface="Monotype Corsiva" pitchFamily="66" charset="0"/>
              </a:rPr>
              <a:t>Подпись Стороны 1:	                 	         Подпись Стороны 2:</a:t>
            </a:r>
            <a:endParaRPr lang="ru-RU" sz="2000" dirty="0" smtClean="0">
              <a:solidFill>
                <a:schemeClr val="bg2">
                  <a:lumMod val="10000"/>
                </a:schemeClr>
              </a:solidFill>
              <a:latin typeface="Monotype Corsiva" pitchFamily="66" charset="0"/>
            </a:endParaRPr>
          </a:p>
          <a:p>
            <a:endParaRPr lang="ru-R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a:xfrm>
            <a:off x="1692275" y="260350"/>
            <a:ext cx="7005638" cy="792163"/>
          </a:xfrm>
        </p:spPr>
        <p:txBody>
          <a:bodyPr/>
          <a:lstStyle/>
          <a:p>
            <a:pPr eaLnBrk="1" hangingPunct="1"/>
            <a:r>
              <a:rPr lang="ru-RU" sz="3600" dirty="0" smtClean="0">
                <a:solidFill>
                  <a:schemeClr val="accent2">
                    <a:lumMod val="50000"/>
                  </a:schemeClr>
                </a:solidFill>
                <a:latin typeface="Times New Roman" pitchFamily="18" charset="0"/>
                <a:cs typeface="Times New Roman" pitchFamily="18" charset="0"/>
              </a:rPr>
              <a:t>КАРТА РЕФЛЕКСИИ</a:t>
            </a:r>
          </a:p>
        </p:txBody>
      </p:sp>
      <p:graphicFrame>
        <p:nvGraphicFramePr>
          <p:cNvPr id="3" name="Таблица 2"/>
          <p:cNvGraphicFramePr>
            <a:graphicFrameLocks noGrp="1"/>
          </p:cNvGraphicFramePr>
          <p:nvPr/>
        </p:nvGraphicFramePr>
        <p:xfrm>
          <a:off x="1476375" y="1125538"/>
          <a:ext cx="7056438" cy="5020143"/>
        </p:xfrm>
        <a:graphic>
          <a:graphicData uri="http://schemas.openxmlformats.org/drawingml/2006/table">
            <a:tbl>
              <a:tblPr/>
              <a:tblGrid>
                <a:gridCol w="71438"/>
                <a:gridCol w="2014537"/>
                <a:gridCol w="938213"/>
                <a:gridCol w="679450"/>
                <a:gridCol w="255587"/>
                <a:gridCol w="792163"/>
                <a:gridCol w="431800"/>
                <a:gridCol w="720725"/>
                <a:gridCol w="165100"/>
                <a:gridCol w="987425"/>
              </a:tblGrid>
              <a:tr h="695325">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ru-RU"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0" marR="0"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Я знаю:</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Не знаю</a:t>
                      </a:r>
                      <a:r>
                        <a:rPr kumimoji="0" lang="ru-RU"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(0)</a:t>
                      </a:r>
                      <a:r>
                        <a:rPr kumimoji="0" lang="ru-RU"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Могу назвать, перечислить (1)</a:t>
                      </a:r>
                      <a:r>
                        <a:rPr kumimoji="0" lang="ru-RU"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Могу охарактеризовать (2)</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Могу объяснить суть (3)</a:t>
                      </a:r>
                      <a:r>
                        <a:rPr kumimoji="0" lang="ru-RU"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Могу привести примеры (4)</a:t>
                      </a:r>
                      <a:r>
                        <a:rPr kumimoji="0" lang="ru-RU"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6063">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ru-RU"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0" marR="0"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 кто такие манипуляторы, чего они добиваются от окружающих их людей</a:t>
                      </a: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ru-RU"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txBody>
                  <a:tcPr marL="0" marR="0" marT="0" marB="0" anchor="ctr"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 принципы влияния на окружающих, используемые манипуляторами</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3280" marR="23280"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3200">
                <a:tc gridSpan="10">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Я могу:</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695325">
                <a:tc gridSpan="4">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 распознавать манипуляторов среди окружающих людей</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Не могу (0)</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Могу, но недостаточно уверенно (1)</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Могу распознать быстро и уверено  (2)</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695325">
                <a:tc gridSpan="4">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 анализировать конкретные ситуации, связанные с манипулированием, определяя возможности выходи из них для людей, исполняющих каждую из ролей, определенных Стивеном Карпманом</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Не умею (0)</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Умею, но с помощью преподавателя (1)</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just" defTabSz="914400" rtl="0" eaLnBrk="1" fontAlgn="base" latinLnBrk="0" hangingPunct="1">
                        <a:lnSpc>
                          <a:spcPct val="115000"/>
                        </a:lnSpc>
                        <a:spcBef>
                          <a:spcPct val="0"/>
                        </a:spcBef>
                        <a:spcAft>
                          <a:spcPct val="0"/>
                        </a:spcAft>
                        <a:buClrTx/>
                        <a:buSzTx/>
                        <a:buFontTx/>
                        <a:buNone/>
                        <a:tabLst>
                          <a:tab pos="4048125" algn="l"/>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Умею самостоятельно (2)</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695325">
                <a:tc gridSpan="4">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 осознанно определять свою роль во взаимоотношениях с окружающими, используя модель межличностных отношений, разработанную Стивеном Карпманом</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Calibri" pitchFamily="34" charset="0"/>
                          <a:cs typeface="Arial" pitchFamily="34" charset="0"/>
                        </a:rPr>
                        <a:t>Не могу (0)</a:t>
                      </a: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Умею, но с помощью преподавателя (1)</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Calibri" pitchFamily="34" charset="0"/>
                        <a:cs typeface="Arial" pitchFamily="34"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rgbClr val="000000"/>
                          </a:solidFill>
                          <a:effectLst/>
                          <a:latin typeface="Times New Roman" pitchFamily="18" charset="0"/>
                          <a:ea typeface="TimesNewRomanPSMT"/>
                          <a:cs typeface="Times New Roman" pitchFamily="18" charset="0"/>
                        </a:rPr>
                        <a:t>Умею самостоятельно (2)</a:t>
                      </a: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Calibri" pitchFamily="34" charset="0"/>
                        <a:cs typeface="Arial" pitchFamily="34"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695325">
                <a:tc gridSpan="4">
                  <a:txBody>
                    <a:bodyPr/>
                    <a:lstStyle/>
                    <a:p>
                      <a:pPr marL="0" marR="0" lvl="0" indent="0" algn="just"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Мой интерес к проблемам манипулирования в межличностных отношениях и стремление использовать свои знания по этому вопросу на практике:</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Понизился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Не изменился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Возрос </a:t>
                      </a:r>
                      <a:endPar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28022" marR="28022" marT="6467"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476375" y="274638"/>
            <a:ext cx="7210425" cy="5962650"/>
          </a:xfrm>
        </p:spPr>
        <p:txBody>
          <a:bodyPr/>
          <a:lstStyle/>
          <a:p>
            <a:pPr eaLnBrk="1" hangingPunct="1">
              <a:defRPr/>
            </a:pPr>
            <a:r>
              <a:rPr lang="ru-RU" sz="5400" dirty="0" smtClean="0">
                <a:solidFill>
                  <a:schemeClr val="accent2">
                    <a:lumMod val="50000"/>
                  </a:schemeClr>
                </a:solidFill>
                <a:latin typeface="Times New Roman" pitchFamily="18" charset="0"/>
                <a:cs typeface="Times New Roman" pitchFamily="18" charset="0"/>
              </a:rPr>
              <a:t>Спасибо за внимание!</a:t>
            </a:r>
            <a:r>
              <a:rPr lang="ru-RU" sz="4000" dirty="0" smtClean="0">
                <a:solidFill>
                  <a:schemeClr val="accent2">
                    <a:lumMod val="50000"/>
                  </a:schemeClr>
                </a:solidFill>
                <a:latin typeface="Times New Roman" pitchFamily="18" charset="0"/>
                <a:cs typeface="Times New Roman" pitchFamily="18" charset="0"/>
              </a:rPr>
              <a:t/>
            </a:r>
            <a:br>
              <a:rPr lang="ru-RU" sz="4000" dirty="0" smtClean="0">
                <a:solidFill>
                  <a:schemeClr val="accent2">
                    <a:lumMod val="50000"/>
                  </a:schemeClr>
                </a:solidFill>
                <a:latin typeface="Times New Roman" pitchFamily="18" charset="0"/>
                <a:cs typeface="Times New Roman" pitchFamily="18" charset="0"/>
              </a:rPr>
            </a:br>
            <a:r>
              <a:rPr lang="ru-RU" sz="4000" dirty="0" smtClean="0">
                <a:solidFill>
                  <a:schemeClr val="accent2">
                    <a:lumMod val="50000"/>
                  </a:schemeClr>
                </a:solidFill>
                <a:latin typeface="Times New Roman" pitchFamily="18" charset="0"/>
                <a:cs typeface="Times New Roman" pitchFamily="18" charset="0"/>
              </a:rPr>
              <a:t/>
            </a:r>
            <a:br>
              <a:rPr lang="ru-RU" sz="4000" dirty="0" smtClean="0">
                <a:solidFill>
                  <a:schemeClr val="accent2">
                    <a:lumMod val="50000"/>
                  </a:schemeClr>
                </a:solidFill>
                <a:latin typeface="Times New Roman" pitchFamily="18" charset="0"/>
                <a:cs typeface="Times New Roman" pitchFamily="18" charset="0"/>
              </a:rPr>
            </a:br>
            <a:r>
              <a:rPr lang="ru-RU" sz="4000" dirty="0" smtClean="0">
                <a:solidFill>
                  <a:schemeClr val="accent2">
                    <a:lumMod val="50000"/>
                  </a:schemeClr>
                </a:solidFill>
                <a:latin typeface="Times New Roman" pitchFamily="18" charset="0"/>
                <a:cs typeface="Times New Roman" pitchFamily="18" charset="0"/>
                <a:hlinkClick r:id="rId2" action="ppaction://hlinkfile"/>
              </a:rPr>
              <a:t>Успехов в общении с манипуляторами!!!</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450" y="274638"/>
            <a:ext cx="7777163" cy="1143000"/>
          </a:xfrm>
        </p:spPr>
        <p:txBody>
          <a:bodyPr/>
          <a:lstStyle/>
          <a:p>
            <a:pPr eaLnBrk="1" hangingPunct="1">
              <a:defRPr/>
            </a:pPr>
            <a:r>
              <a:rPr lang="ru-RU" sz="4000" dirty="0" smtClean="0">
                <a:solidFill>
                  <a:schemeClr val="accent2">
                    <a:lumMod val="50000"/>
                  </a:schemeClr>
                </a:solidFill>
                <a:latin typeface="Times New Roman" pitchFamily="18" charset="0"/>
                <a:cs typeface="Times New Roman" pitchFamily="18" charset="0"/>
              </a:rPr>
              <a:t>Пассивная </a:t>
            </a:r>
            <a:r>
              <a:rPr lang="ru-RU" sz="4000" dirty="0" smtClean="0">
                <a:solidFill>
                  <a:schemeClr val="accent2">
                    <a:lumMod val="50000"/>
                  </a:schemeClr>
                </a:solidFill>
                <a:latin typeface="Times New Roman" pitchFamily="18" charset="0"/>
                <a:cs typeface="Times New Roman" pitchFamily="18" charset="0"/>
                <a:hlinkClick r:id="rId2" action="ppaction://hlinksldjump"/>
              </a:rPr>
              <a:t>защита</a:t>
            </a:r>
            <a:r>
              <a:rPr lang="ru-RU" sz="4000" dirty="0" smtClean="0">
                <a:solidFill>
                  <a:schemeClr val="accent2">
                    <a:lumMod val="50000"/>
                  </a:schemeClr>
                </a:solidFill>
                <a:latin typeface="Times New Roman" pitchFamily="18" charset="0"/>
                <a:cs typeface="Times New Roman" pitchFamily="18" charset="0"/>
              </a:rPr>
              <a:t> от манипуляции </a:t>
            </a:r>
            <a:endParaRPr lang="ru-RU" sz="4000" dirty="0">
              <a:solidFill>
                <a:schemeClr val="accent2">
                  <a:lumMod val="50000"/>
                </a:schemeClr>
              </a:solidFill>
            </a:endParaRPr>
          </a:p>
        </p:txBody>
      </p:sp>
      <p:sp>
        <p:nvSpPr>
          <p:cNvPr id="43011" name="Содержимое 3"/>
          <p:cNvSpPr>
            <a:spLocks noGrp="1"/>
          </p:cNvSpPr>
          <p:nvPr>
            <p:ph sz="half" idx="2"/>
          </p:nvPr>
        </p:nvSpPr>
        <p:spPr>
          <a:xfrm>
            <a:off x="4500563" y="1557338"/>
            <a:ext cx="4319587" cy="4784725"/>
          </a:xfrm>
        </p:spPr>
        <p:txBody>
          <a:bodyPr/>
          <a:lstStyle/>
          <a:p>
            <a:pPr eaLnBrk="1" hangingPunct="1">
              <a:buFont typeface="Arial" pitchFamily="34" charset="0"/>
              <a:buNone/>
            </a:pPr>
            <a:r>
              <a:rPr lang="ru-RU" sz="2000" smtClean="0">
                <a:latin typeface="Times New Roman" pitchFamily="18" charset="0"/>
                <a:cs typeface="Times New Roman" pitchFamily="18" charset="0"/>
              </a:rPr>
              <a:t>      очень выгодна тогда, когда человек просто не знает, как себя повести в той или иной ситуации. Пассивная защита от манипуляции оттягивает задуманное и дает объекту манипуляции время на размышление для ответного шага. Также ею пользуются в случаях, когда манипулятор лично знаком и вам просто не хочется портить с ним отношения (близкий человек, к примеру) или даже элементарно связываться (если это незнакомый). </a:t>
            </a:r>
          </a:p>
          <a:p>
            <a:pPr eaLnBrk="1" hangingPunct="1"/>
            <a:endParaRPr lang="ru-RU" smtClean="0"/>
          </a:p>
        </p:txBody>
      </p:sp>
      <p:pic>
        <p:nvPicPr>
          <p:cNvPr id="43012" name="img" descr="Осторожно манипуляция!"/>
          <p:cNvPicPr>
            <a:picLocks noGrp="1"/>
          </p:cNvPicPr>
          <p:nvPr>
            <p:ph sz="half" idx="1"/>
          </p:nvPr>
        </p:nvPicPr>
        <p:blipFill>
          <a:blip r:embed="rId3" cstate="print"/>
          <a:srcRect/>
          <a:stretch>
            <a:fillRect/>
          </a:stretch>
        </p:blipFill>
        <p:spPr>
          <a:xfrm>
            <a:off x="1763713" y="1628775"/>
            <a:ext cx="2879725" cy="4176713"/>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561262" cy="1714500"/>
          </a:xfrm>
        </p:spPr>
        <p:txBody>
          <a:bodyPr/>
          <a:lstStyle/>
          <a:p>
            <a:pPr eaLnBrk="1" hangingPunct="1">
              <a:defRPr/>
            </a:pPr>
            <a:r>
              <a:rPr lang="ru-RU" sz="3200" dirty="0" smtClean="0">
                <a:solidFill>
                  <a:schemeClr val="accent2">
                    <a:lumMod val="50000"/>
                  </a:schemeClr>
                </a:solidFill>
                <a:latin typeface="Times New Roman" pitchFamily="18" charset="0"/>
                <a:cs typeface="Times New Roman" pitchFamily="18" charset="0"/>
              </a:rPr>
              <a:t>Главные психологические методы при пассивной защите от манипуляции:</a:t>
            </a:r>
            <a:r>
              <a:rPr lang="ru-RU" sz="4000" dirty="0" smtClean="0">
                <a:solidFill>
                  <a:schemeClr val="accent2">
                    <a:lumMod val="50000"/>
                  </a:schemeClr>
                </a:solidFill>
                <a:latin typeface="Times New Roman" pitchFamily="18" charset="0"/>
                <a:cs typeface="Times New Roman" pitchFamily="18" charset="0"/>
              </a:rPr>
              <a:t/>
            </a:r>
            <a:br>
              <a:rPr lang="ru-RU" sz="4000" dirty="0" smtClean="0">
                <a:solidFill>
                  <a:schemeClr val="accent2">
                    <a:lumMod val="50000"/>
                  </a:schemeClr>
                </a:solidFill>
                <a:latin typeface="Times New Roman" pitchFamily="18" charset="0"/>
                <a:cs typeface="Times New Roman" pitchFamily="18" charset="0"/>
              </a:rPr>
            </a:br>
            <a:endParaRPr lang="ru-RU" sz="4000" dirty="0">
              <a:solidFill>
                <a:schemeClr val="accent2">
                  <a:lumMod val="50000"/>
                </a:schemeClr>
              </a:solidFill>
            </a:endParaRPr>
          </a:p>
        </p:txBody>
      </p:sp>
      <p:sp>
        <p:nvSpPr>
          <p:cNvPr id="44035" name="Содержимое 3"/>
          <p:cNvSpPr>
            <a:spLocks noGrp="1"/>
          </p:cNvSpPr>
          <p:nvPr>
            <p:ph sz="half" idx="2"/>
          </p:nvPr>
        </p:nvSpPr>
        <p:spPr>
          <a:xfrm>
            <a:off x="3563938" y="1412875"/>
            <a:ext cx="5256212" cy="4713288"/>
          </a:xfrm>
        </p:spPr>
        <p:txBody>
          <a:bodyPr/>
          <a:lstStyle/>
          <a:p>
            <a:pPr eaLnBrk="1" hangingPunct="1"/>
            <a:r>
              <a:rPr lang="ru-RU" sz="1800" smtClean="0">
                <a:latin typeface="Times New Roman" pitchFamily="18" charset="0"/>
                <a:cs typeface="Times New Roman" pitchFamily="18" charset="0"/>
              </a:rPr>
              <a:t>Не обращать внимания на манипулятора, игнорировать его, делая вид, что вы просто не заметили человека или не расслышали.</a:t>
            </a:r>
          </a:p>
          <a:p>
            <a:pPr eaLnBrk="1" hangingPunct="1"/>
            <a:r>
              <a:rPr lang="ru-RU" sz="1800" smtClean="0">
                <a:latin typeface="Times New Roman" pitchFamily="18" charset="0"/>
                <a:cs typeface="Times New Roman" pitchFamily="18" charset="0"/>
              </a:rPr>
              <a:t>Притвориться «простачком», показывая, что не понимаете, о чем идет речь и чего от вас вообще хотят.</a:t>
            </a:r>
          </a:p>
          <a:p>
            <a:pPr eaLnBrk="1" hangingPunct="1"/>
            <a:r>
              <a:rPr lang="ru-RU" sz="1800" smtClean="0">
                <a:latin typeface="Times New Roman" pitchFamily="18" charset="0"/>
                <a:cs typeface="Times New Roman" pitchFamily="18" charset="0"/>
              </a:rPr>
              <a:t>Направить беседу в другое русло.</a:t>
            </a:r>
          </a:p>
          <a:p>
            <a:pPr eaLnBrk="1" hangingPunct="1"/>
            <a:r>
              <a:rPr lang="ru-RU" sz="1800" smtClean="0">
                <a:latin typeface="Times New Roman" pitchFamily="18" charset="0"/>
                <a:cs typeface="Times New Roman" pitchFamily="18" charset="0"/>
              </a:rPr>
              <a:t>Ответить якобы согласием на предложение того, кто манипулирует, добавив, что окончательное исполнение и решение будет зависеть только от Вас – то есть по принципу «я еще посмотрю, захочу ли сделать то, что Вы мне предлагаете».</a:t>
            </a:r>
          </a:p>
          <a:p>
            <a:pPr eaLnBrk="1" hangingPunct="1"/>
            <a:r>
              <a:rPr lang="ru-RU" sz="1800" smtClean="0">
                <a:latin typeface="Times New Roman" pitchFamily="18" charset="0"/>
                <a:cs typeface="Times New Roman" pitchFamily="18" charset="0"/>
              </a:rPr>
              <a:t>Уточнить просьбу у манипулятора, заставляя его тем самым вступить в разговор и продолжить речь: что бы Вам он ни говорил, тут же переспрашивайте, отвечая вопросом на вопрос.</a:t>
            </a:r>
          </a:p>
          <a:p>
            <a:pPr eaLnBrk="1" hangingPunct="1"/>
            <a:endParaRPr lang="ru-RU" sz="1400" smtClean="0">
              <a:latin typeface="Times New Roman" pitchFamily="18" charset="0"/>
              <a:cs typeface="Times New Roman" pitchFamily="18" charset="0"/>
            </a:endParaRPr>
          </a:p>
          <a:p>
            <a:pPr eaLnBrk="1" hangingPunct="1">
              <a:buFont typeface="Arial" pitchFamily="34" charset="0"/>
              <a:buNone/>
            </a:pPr>
            <a:endParaRPr lang="ru-RU" smtClean="0"/>
          </a:p>
        </p:txBody>
      </p:sp>
      <p:pic>
        <p:nvPicPr>
          <p:cNvPr id="44036" name="Рисунок 4" descr="психологические манипуляции">
            <a:hlinkClick r:id="rId2"/>
          </p:cNvPr>
          <p:cNvPicPr>
            <a:picLocks noChangeAspect="1" noChangeArrowheads="1"/>
          </p:cNvPicPr>
          <p:nvPr/>
        </p:nvPicPr>
        <p:blipFill>
          <a:blip r:embed="rId3" cstate="print"/>
          <a:srcRect/>
          <a:stretch>
            <a:fillRect/>
          </a:stretch>
        </p:blipFill>
        <p:spPr bwMode="auto">
          <a:xfrm>
            <a:off x="1403350" y="1628775"/>
            <a:ext cx="2200275" cy="446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Заголовок 1"/>
          <p:cNvSpPr>
            <a:spLocks noGrp="1"/>
          </p:cNvSpPr>
          <p:nvPr>
            <p:ph type="title"/>
          </p:nvPr>
        </p:nvSpPr>
        <p:spPr>
          <a:xfrm>
            <a:off x="2051050" y="1773238"/>
            <a:ext cx="720725" cy="647700"/>
          </a:xfrm>
        </p:spPr>
        <p:txBody>
          <a:bodyPr/>
          <a:lstStyle/>
          <a:p>
            <a:pPr eaLnBrk="1" hangingPunct="1"/>
            <a:r>
              <a:rPr lang="ru-RU" sz="800" smtClean="0"/>
              <a:t>хх</a:t>
            </a:r>
          </a:p>
        </p:txBody>
      </p:sp>
      <p:sp>
        <p:nvSpPr>
          <p:cNvPr id="45059" name="Содержимое 2"/>
          <p:cNvSpPr>
            <a:spLocks noGrp="1"/>
          </p:cNvSpPr>
          <p:nvPr>
            <p:ph sz="half" idx="1"/>
          </p:nvPr>
        </p:nvSpPr>
        <p:spPr>
          <a:xfrm>
            <a:off x="1547813" y="2781300"/>
            <a:ext cx="1152525" cy="1079500"/>
          </a:xfrm>
        </p:spPr>
        <p:txBody>
          <a:bodyPr/>
          <a:lstStyle/>
          <a:p>
            <a:pPr eaLnBrk="1" hangingPunct="1"/>
            <a:endParaRPr lang="ru-RU" sz="800" smtClean="0"/>
          </a:p>
        </p:txBody>
      </p:sp>
      <p:sp>
        <p:nvSpPr>
          <p:cNvPr id="4" name="Содержимое 3"/>
          <p:cNvSpPr>
            <a:spLocks noGrp="1"/>
          </p:cNvSpPr>
          <p:nvPr>
            <p:ph sz="half" idx="2"/>
          </p:nvPr>
        </p:nvSpPr>
        <p:spPr>
          <a:xfrm>
            <a:off x="3492500" y="476250"/>
            <a:ext cx="5327650" cy="5649913"/>
          </a:xfrm>
        </p:spPr>
        <p:txBody>
          <a:bodyPr/>
          <a:lstStyle/>
          <a:p>
            <a:pPr eaLnBrk="1" hangingPunct="1">
              <a:buFont typeface="Arial" charset="0"/>
              <a:buChar char="•"/>
              <a:defRPr/>
            </a:pPr>
            <a:r>
              <a:rPr lang="ru-RU" sz="2000" dirty="0" smtClean="0">
                <a:solidFill>
                  <a:schemeClr val="accent2">
                    <a:lumMod val="50000"/>
                  </a:schemeClr>
                </a:solidFill>
                <a:latin typeface="Times New Roman" pitchFamily="18" charset="0"/>
                <a:cs typeface="Times New Roman" pitchFamily="18" charset="0"/>
              </a:rPr>
              <a:t>Проявить самообладание и не реагировать на его «аргументацию», слезы, увещевания, капризы и прочее, в чем проявляется его манипуляция по отношению к вам. В этом очень помогут такие приемы, как: </a:t>
            </a:r>
          </a:p>
          <a:p>
            <a:pPr eaLnBrk="1" hangingPunct="1">
              <a:buFont typeface="Arial" charset="0"/>
              <a:buChar char="•"/>
              <a:defRPr/>
            </a:pPr>
            <a:endParaRPr lang="ru-RU" sz="2000" dirty="0" smtClean="0">
              <a:solidFill>
                <a:schemeClr val="accent2">
                  <a:lumMod val="50000"/>
                </a:schemeClr>
              </a:solidFill>
              <a:latin typeface="Times New Roman" pitchFamily="18" charset="0"/>
              <a:cs typeface="Times New Roman" pitchFamily="18" charset="0"/>
            </a:endParaRPr>
          </a:p>
          <a:p>
            <a:pPr eaLnBrk="1" hangingPunct="1">
              <a:buFont typeface="Arial" charset="0"/>
              <a:buNone/>
              <a:defRPr/>
            </a:pPr>
            <a:r>
              <a:rPr lang="ru-RU" sz="2000" dirty="0" smtClean="0">
                <a:solidFill>
                  <a:schemeClr val="accent2">
                    <a:lumMod val="50000"/>
                  </a:schemeClr>
                </a:solidFill>
                <a:latin typeface="Times New Roman" pitchFamily="18" charset="0"/>
                <a:cs typeface="Times New Roman" pitchFamily="18" charset="0"/>
              </a:rPr>
              <a:t>-    рассматривание (молча внимательно приглядитесь к манипулятору, концентрируя взгляд на лице), </a:t>
            </a:r>
          </a:p>
          <a:p>
            <a:pPr eaLnBrk="1" hangingPunct="1">
              <a:buFont typeface="Arial" charset="0"/>
              <a:buNone/>
              <a:defRPr/>
            </a:pPr>
            <a:r>
              <a:rPr lang="ru-RU" sz="2000" dirty="0" smtClean="0">
                <a:solidFill>
                  <a:schemeClr val="accent2">
                    <a:lumMod val="50000"/>
                  </a:schemeClr>
                </a:solidFill>
                <a:latin typeface="Times New Roman" pitchFamily="18" charset="0"/>
                <a:cs typeface="Times New Roman" pitchFamily="18" charset="0"/>
              </a:rPr>
              <a:t>-    визуализация (представьте его в комичной ситуации и попытайтесь улыбнуться или рассмеяться), </a:t>
            </a:r>
          </a:p>
          <a:p>
            <a:pPr eaLnBrk="1" hangingPunct="1">
              <a:buFont typeface="Arial" charset="0"/>
              <a:buNone/>
              <a:defRPr/>
            </a:pPr>
            <a:r>
              <a:rPr lang="ru-RU" sz="2000" dirty="0" smtClean="0">
                <a:solidFill>
                  <a:schemeClr val="accent2">
                    <a:lumMod val="50000"/>
                  </a:schemeClr>
                </a:solidFill>
                <a:latin typeface="Times New Roman" pitchFamily="18" charset="0"/>
                <a:cs typeface="Times New Roman" pitchFamily="18" charset="0"/>
              </a:rPr>
              <a:t>-    сохранение спокойствия (присядьте, закиньте ногу на ногу, вызвав позу уверенного в себе человека), </a:t>
            </a:r>
          </a:p>
          <a:p>
            <a:pPr eaLnBrk="1" hangingPunct="1">
              <a:buFont typeface="Arial" charset="0"/>
              <a:buNone/>
              <a:defRPr/>
            </a:pPr>
            <a:r>
              <a:rPr lang="ru-RU" sz="2000" dirty="0" smtClean="0">
                <a:solidFill>
                  <a:schemeClr val="accent2">
                    <a:lumMod val="50000"/>
                  </a:schemeClr>
                </a:solidFill>
                <a:latin typeface="Times New Roman" pitchFamily="18" charset="0"/>
                <a:cs typeface="Times New Roman" pitchFamily="18" charset="0"/>
              </a:rPr>
              <a:t>-    затягивание с ответом (выдержав паузу, сосредоточьтесь и осознайте, чего от Вас конкретно добиваются).</a:t>
            </a:r>
            <a:endParaRPr lang="ru-RU" sz="2000" dirty="0">
              <a:solidFill>
                <a:schemeClr val="accent2">
                  <a:lumMod val="50000"/>
                </a:schemeClr>
              </a:solidFill>
            </a:endParaRPr>
          </a:p>
        </p:txBody>
      </p:sp>
      <p:sp>
        <p:nvSpPr>
          <p:cNvPr id="45061" name="AutoShape 2" descr="data:image/jpeg;base64,/9j/4AAQSkZJRgABAQAAAQABAAD/2wCEAAkGBhQSERUUExQVFBUUFxgWGBcXFhUVFxgXFBUVFBUVFRQXHCYeFxkkGRUUHy8gIycpLCwsFR4xNTAqNSYsLCkBCQoKDgwOGg8PGiwkHyQtKiwsLCwsLCwsLCwsLCwsLCwsKSwsLCksLCwpLCksLCwsLCksLCwsLCwpLCksLCkpLP/AABEIAMABBgMBIgACEQEDEQH/xAAbAAABBQEBAAAAAAAAAAAAAAAEAQIDBQYAB//EAD0QAAEDAgQCBwcDAgYCAwAAAAEAAhEDIQQFEjFBUQYiYXGBkdETMlKSobHwFELBM3IVI1OC4fEHYhYkQ//EABoBAAEFAQAAAAAAAAAAAAAAAAIBAwQFBgD/xAAqEQACAgEDAgUEAwEAAAAAAAAAAQIDEQQSIQUxE0FRYYEUIiNxQ7HwMv/aAAwDAQACEQMRAD8A87GIf8b/AJneqcMQ/wCN/wAzvVRwlAWvUUVWSQYh/wAb/md6pwxD/jd8zvVRgJUSigWyUYh3xu+Z3qnNxD/jd8zvVRAJ4CXagGyQYh3xO+Z3qnCu74nfM71UYCdpS7UJlkrMQ74nfM71UzMU8fud8x9UM0KRpXbUC2EHFO+J3zO9U81XR7zvmd6oeVJrQ7UA2xTUf8Tvmd6rm1Xj9zvmd6rmlFsc2BKRpLyE3MPyzFuJglx8SrRsi8m/aVR0cQAbK3pYsEXUeUfYRNikuDpl1+0ogVnDdx8yhfagneQm1qhCDHsLksKGJdxce6Sim4j/ANj5lUrapRVJyFxQSkw79UeZ8yuZiCeJ8ygahMorDM2lC0glJsKY4xcnzKZ+r7T5lRV6m6rX1o4pFFMVyJ62LJM6j5lQMxRndx8SgnVVNSpo9qAy2G1Xu5nzKGqVHbSfmKIY2AgKtYyUmEK2c57h+4/MfVLTqH4neZ9UNDp2U9JpldhA5ZP1ubvMrvbEW1O8ypQxQvaJXYQQ9uJPxO8yuSNaOa5dheh2WYCEoCWE4BWCQ62NhOATg1ODUQIgCeGpzWp7WrhMjA1O0KUBODFwO4iDU7QpPZrR5L0HrVofU/yaW+p3vEf+rN/EwO9M23wqWZvAVdc7Xtgsma0pYW6xHRGlU6mGpkkb1HPMDtPDwA8Flszyh1Bxa4tP9pn7gFRaeoU2vanj9ki7Q3VLLWf0V4Syl0pSFPIJzXlSjEFNaxKG3QvAgZh8WURTry66Fw9KEQKd7pl4ByHaETh6Zje6HpjZXGFba6ZlwOR5OwzbXCjrYgh0IxlkBjm3lAuQ3wgStXvuhnNkpar1HTq8EeAB7ad+9WdPCQELhmAmTCsHVZ2QMKKIsRRkKsc2FZVnmFW1wVyFkQmoSn4YmU0UlI2hCUEfVrQoBVT3U0w0uS44a58pU5lNckFMaAnAJYSgKxDOa1SBq4NTwEoLYoYnhi5qla1I2Bka2misHgnPcGtBc4mABck8gFe5H0Ir4hofAp0zcOdu4c2tFyO2wW4yfIaOBYXSXPIjWYntDB+0Ks1OvrqTSeWTdPorLWuMID6MdBmUYqVgH1BeN2sPIfE7t4cOaKxVV2KrGlTMMb/Ufy7BzceA9EYcS99I6Bd1mjv2TYZgqAbMuu5zuLnHdx/jkFmbrZ3S3TZo6qY0x2xFzGqzD0YaNLRYc+8nie1eT5xj/bVTHCT5K16V9J/aDSCsuKgY2Sbut6pndzlDrSxgtxk50BxcwTcAkz9BZDVMKRyPaDIVRiM3JfpBlsD7XVtlp1U3zwgjzH8SrvTdStdkYzxhlHqNBUoOUO6EJUlClJS06Uq6wGS6pm0R9VfSkkihAKdM8lIXEbq+w2U6Qd+5NOABs4XTLmgtjKnDukq2p14G2yf+kp0xHHzQ+IqgCELeQlwPGK1KPEPsg31Y2Uf6krtpzY2tSLl1OiUWytaIup8FhdRJNpXN4FSyRUnWROFqCY2TqeXlpuEpa0GYQNhpND6uHkIZ+HCK9tKiqoUEAVGR2qOo9EVChiEYLGF3BTNaElOjKKp4YpGzkiNtKeC5WVOhZcm9wZ5nCcAnaU4BWoDZzQnhqUBPa1cA2IAjssY01aYf7pe0O/tLgHfSUK0KamgnymkcnhnumKf7rW9VsSYtDRwH2WMzLMHVa4ps2mLchZGYPOHVcKDPWc0eYOl31lB9FagbVJfuVhrU9+1m0pwoKSNVTijSBO4C8t6bdLDUqOa0wBbyWo6dZ+A1wadhC8gxNUucUEnl4QreFl9yVhLnTuhc4qD2pJ2aB3bSY+iKwxI4x22/lV+OwJe57teptyTEDkB2+C6PcYk3tBqFUzJ4la/o86Q8c2n7SsZTMm2y1/Rl0VG8in4vbNMYS3RaL/LMGXmAJWlBFNl9+SqckcGucONwPBTYt8ujzWrf3GWX2k/64Sd4KHGNg2QVauZgKKmbpdom4Mxbr7qBlOUfQDX2PK3JOoZJU1xw5hJlLuLjIOzK7cbqDE4XSdMLUsy9wEcB9kZRyOmKet7S58THATsI8fqotupjWssmUaWVzxEzmTZO+oZaJjedr/hR1TE0qVX2dRwY48T7s8tXDxhWWBxopM9mGFpkku3EnuuLQPBZTpJlL6lUVHnRSJGpxPW0zctbzjZVNvUJuWY9i6r6VBRxPuabEYE6dUdWJnhHPuWdrYhrrtIN4t9jyK0VXO6NTCn2ThpA0adiA0QARyiF5q3HaK50mxvHAiUVfUGp/cuBq3psdn2Pk0vtU9z7ISnig4W4/kJ+sq5TUllFG8xeGRvdKQUVPQoXkqV7Ep2BuFbeFaUsLa6GwlIAyrECybkw0Q6YXJX0ikQinnbmA8FEaa2f+CMp3LQ7v9ELj8na8aqbYPJT1ahjDMswKZjkRUwBbwUQpp7OQHIeHdi4BKGJQEgGTW9EK+qm+n8LtQ7nCD9WjzRlalpqSON/VZ7o1izTrt5P6h8dvqB5rU5izj+XWT6lXsub9eTXdMt8SjHpwZDpSOsb+8FknMAK1vSRpIvwWNrugqriTJsWpHKU2s1z26dhyUWtF0jZH2Ge4DhsDBWp6OUeuDwF/JVFKjdabL6eik48xHnb7SnqYuyyMfcGxqutyH4fEEOntlHVq+oSN+KrIUtNbPaYzcEGpa4SU2yUXhmgi6sKWDkdQA8DKbcsBKOQfB4a4iVoqeILQBxTMqZ7NpDgAT3J2ILS4d4+/FRZyySoR7B/SECnSgDeJPE81JmVTSCQYg8OX59kJ0zfFEnsUePxWuhrGxa1w8QCFmJze5mypglGOAtuOphhdAMCbwVi+m2JLpvtv3qx6QY2iAKlMm5Bc0bEG5gcDCjz/L9THOFwbzzm/wBoTTnu4HnHCyYKlWcWGCRx744Kndjw6rqBsBE/dWVCppfB4FZ7MKYZXc3kfz6QiiskKcsG4yrHAtngbT/PcrYCeCx+UYmQGrY5RUsW8tu7krfQ6nH4pfBU67TZ/LH5JG1IUtA+Se7CAozD4QAK2bRU8kLGklHUGEBKWwLJzGEptsIRzlycaBSJAgD9O47glEfpQG/dWLmA+6Ex2FBF7FFuAwV9bJGPbYkH83WexeSuYZMLU1uohqjNff8Al07CbQEoJmX/AEZ5KOphiFeYrCllgfRV1Y8FIjLIw1gCZYgixBnxFwtqyt7Wlqi7mg+PEeYKx7aS2nRqhOHBPBzh4b+NyVVdWgnWpehc9GsascPJoynSSlaVhsUbr0fpJgy6YWDzLAFpusyuGaKxcFYEbQMC6EY1T0RKNjC4LHAMLnrQu90Dl90J0fwQA1O8BzRtWJtsr7pel/ll8FJ1PVfxR+SFSUHwUhCbCviiLnDN5QJ8fJWNEGmNVr9qz+DxIa4E3VucxDhMAQo84vI9BkuLx72jaxUFDHlwMpXVA+5Eyicsw7HVGNDYl4BG/GT9AU1LEYt4HYJykkh/SnBVxRa5ztXVEji23Hn3rMYbpMW0RQeYizSdi03APIjYeC9Nzys2IN1l8H0JpYioHVKbRTFyIjV2W58Vj7E3N48zdVS21LPkDdFujs0qmIrDUyCabDs6Ll/dwA2NzyVxnLhSwwadMgcBA/4/4Vh0jzAU6RYIFoEWAEWAHL0XnOZdJy5keEcuxc0o8IHe5cszGLqf5h70JnOADnteR77e3dtjt4IuizU+6sMRSDg0ETG3ZP4FyeCPNZK7LcC1sEETyd6hbDJmbuPKPHf871UYDLA4wBAG538B2rUYXBmBpEAD88VaaLTty8SXYq9ZqFGPhruT03XRlJhdsupYeAj6BjgraTKhAwwzgpsPTKLNSQohUQZbCwMqMXJHPXJRCGhiuxTGmHKtqYni1OpYtOOIBYlmkCesEyqxkAgR+cUyliCAeKZVxwO/0SYYpBi6LSqGvg7rVZZlgrEnVAFuEyezl/wnYrJm02l5vD9ERzeGBxPeU29ZXVLY2OrR2WR3JGSbgit5gMv9jQYw7xLv7nHUR4THggGYWnTqD2nVcCC0ftcRJjVMcJi3egsT07pang1WtLZgt9y2zQS2S7iSTpHaqzX62Nq2RLPp+klS98g3NGAMJ0k9wleS9IcZLyNu+Qtdjf8AyUHUw1ziHif8zql3ZIA0gdrRFthus9mPScYhsVQ1951QCZ4Bws0NtuAN+MkqozznBcOeVgzlNwKNwNLU4AcVJXw9EkQNAdsWzFt51ONxxHaI3sd0cpMbiIc4dXuINpBBbuNjt6B2GJSSYxNuMWy+GH0gDkE00lrMtwbHi0GYMiI71Dm+SAXC2MLYpKKMdOEm3J9zLliaQj3ZeeChq4ItF1IUkMtAqcKiSEiIREn6o81pug411yT+xhI7zDR9ysppWq6A1IqVf7BHzKFreKZNE7RLdfFGjfhDUqbSOJ4I3E1hTbZPpVbdyoM8xsSCVlf+eTY8y4fkY7ppm5JN1hDVLirbpHitTyqmg2U135G5PkPwbYurTLsG6s8Nbx4nYDiT+bqsYDIAvNo5rdZHl/s6ccTueZ5dw2/7UvS6fxZc9kRNVqPCjx3ZJh8mayINhz4niT2o44jSIhcMO7wXMol3ZCv8YWDPN5eWS4El3YEa9hGyiwtKFNVqoH3CQ9jLIWq2+6c1/amVnLkcJ4rkM+qlRCFbSYRsQUUyvG4WZpY+8bKxZjG7SZ+ikuAwpF0Z3BhNe3nE9irBjO1POIQ7QtyLOg2toJpO0gETMQTO17kcwPpxXOM3fT/yardLny5rmzAPwwy4kkkEjvQGYdMxQpNERDAJDZ1EOJIPDVeQb7nuWGzbpvUrxTp05bqJDbnc/v4uNtysrq25WvjBqNMlGtc5Nvi+kx00q+ptRs6HsqBpiCdTSBH7SNx5IjGYrL6Dv8ujhSKo1E+ymNY6sE6tDTq5Hc7LzvD5PjKu7QGng69htHKLQj8bgKzWNFTSQwaWmblvFpcdrz2X7lEaaJXEucBuZYzDUqml2FoPDgDPs5EEi7XwJNwOG+yqMywGDeQaTXMJnqAhhkRAdYhpPZY87qLD1tVQ03y4Gw1jXuLHjebSP+4KmVajqp62OaTIjUJEyBN+AsTwsuXHmI1nyBHYVzgRSeS1t9LusRp7Y4fwpm4hzHMe4A6RpOnlMg9Xfc+BSsNT2mvTa2pzHGbbO07yEflYY81KYJc2YA5CJAGoSCDPgETYiRb5P0t9k9xpnq6g7TZwLXxIn+53YR4rcvztlSkHC4cAb7jmD2gyF5NVwPsajSbUajm6pEkPbPVMdo77d86rDVToHLt+uytemSbs2d1/RU9SglDf2f8AZbYjGgbIDE4vUUO5IFp1FIzjbY0p1DDueYaJO/AWG5JNgEZh8nqPg6SGkxqIgczvvbkoc0zSlSpuZSBdqdoc+8kAAkAQDBmLWv8AuUHVa+FKxHmRP0mgnc8y4iFFlLDwao9o7Q55aLxFgI+uowO8bkdHc4DsQxjWNbrp6S4Fp1PjXbQSBAa7jy2Wee11Q6qpkn9uzQJkCBueN+any6sKeKw7+AqgEDbrdTVHCA4me9VN1OpnW7rH8FvTqNPCxU1r5PTQ5zWmRwndYXpJmh1HcLa5rUgjxCwfSKkLqrmXL7ZMRmdaXFMw4hJix1krXIRh9zS9FcIHPc937bC/EzJ8h9VssO6LLN9FsJqogzEvP0AC1NLDaRGy0mlgo0r3M5q5uVz9iVryBdRfqeSTENdw2SUcKRcmU+Rgik4xdOcZtC4ugIKviyCkwKHGAo6l0HTxmpKHQV2BSUUea5N/UHkuXHGGAvK5tZTAT2JDhuKsEyELTrlFtcgm0zyU7WlIzglomZ2O43B7wrzof0PYNdZwkvPVHANBOw7TPgAq3LcvdVqNYP3HyHE+Alek06YY0NbYAADuFgqTqbi0l5l90pSTcvIrKuCaBYR4LEdMa7Awj84rZ5zjg1pv9V5H0nzLW8gbSqOXoaBvjkzoJDpHdHCDw/6VjhsY7Vq0xIuRck8CZ3tZC0Wo1sAXsOZ/lIyOgetnrKepoYXHhsADG0DYCdkJgM2qF7ngaTFyAOFxaLHe6mw+RvqVCWt1iTPAGSSb790bq6/welh6ZdU9pJEww6QTHVZqaCNzffYgcYT7V2BxJvLJsFVZXYGExGmesA7U038LACBty2V6GQsz0bwMOAaQXOmAdyL2aAZIkEbcyta+nBKvOkzjmUUvkp+qxlhSb+AZzVY5KW9cEhrurpkAzBJImOQ7kEQmEK41NPj1uvOMlTp7vAsViWcFtnvSbVTge0dNiA7TT5kuDYcRbxlZrDYV7S41IJmRERBDduXutH+1FVKYNjccv+k9z7fb0/Oap6OmTpvUnzEt7+pQuocV9rISEJWrA1GDWWBjtTnDewmGjck7W5ot/h4qsynK62KqdWmdLSfaVOABbGku2FnGw+JP9UuwlSn37/oY6ZTy7Wu3b9np+YY0VKTXi+pocP8AcJWTzesHNKuK2YUqFBlPUKpY2HaS1ukSdOqT1eUGDbZZHMul2HadTKWoTpLHOcZPMER9rWWbs74XJpVNOKb4MxmFnFBHFQrwYo13zSw7NBME1IDAYJIL5AEDlf8AluYZVh6Bmo6nUcR/Tpkw0m4nYm3C2/glTx3GZc9iTox0mNMOZpc4A67cLAGZsBIHmUTmnSatizDeo1tyxriC7j1jA4cLDn2UxqX1NhtP4ZgcuFnEofFYkOGqn1CPeIDdV+MTFvTkpP1NjjszwRfp61Lfjk0uS9Mhh5pu11GwCAwai08R1iI7R3dq1GT9M6GIHVcWn4XCDytBIK8npZPUb1mODjBMEgOjz32spsPjQKjD+42eIABAgCRETuJ4yn6tVKCx3QxZpYzeezPXqmaBV9TElxsqzL8a19EG83HbIMfaEdgaBNzICva2pRUl5lNNOMnFh2GoWBndGFkXUdGybXrHgkfJwrnrl1Flrrkgpl6dJTMCQt8FwCmETA2FJTN0r28wrLKMhNao0T1d3Hk0bx28PEIZzUYuTDhBzkoo0vRLLdLDVcLus3uG58SPp2qzx+MDRMqWvUDG6RZoEAcgNgsn0gzIgGFldRa7JORstNSqoJGf6V57uBusFWqSVaZpiC55J/O3yVUG3UReoc3knoMV/k+S+2Di4dRsDs1G4+g+qp8JTXruQZc2hgG6oBcDVdMfuuJ7mBvkVK0sIynmS4RD1VjhDEXyzD42pRwzdLRNSJa1sjslxBsD9pAVNhsofVfLiC47DrXaOwDqCbQOEKPB0qlatL3dZ5kBovfjO+0x3DdejZdkxZTDDqJ4yY7b9gTir+om41pRihqVn00N1jcpMjyTJm9QvudIEGAG2NgB3nzKOzDJABLQUXgsrG5+6sX1KTWuJqNhnvdYHTHAxsratQ0y2xKiyU9Q8yMNVw6ga2SQLxyg+Cqs56WitWNOgDoF3VCCJE8Bykb80X0dw2pzTEFwmHOJIEmDYCZ3v5Qoup6tKDxWiXpulKxZmyZzE3SrfMmjWe4fYfniq2orymzxIKXqU91fhzcfQrs3kUiWtDzI6pi44242nu3Q9Xpd7NgbSApNB61OCGuMTvOoXIMce4wjsxru9g9jQDqvB5jcyLi32WOrUiasVGOsSdJDjvJO1z3rNdQhOV7bXBodDOEaEk+Q2jltfG6qjSKfEh5dLha4aAIEcTYTwR3+FYBlP3XVarTEOeZc6JIDWdWB3GZjhKExmfnTpax5iJJ6paJ0mTHON+KArY55jqtEbdUEjxKgbZL2JuYv3LPMs4rVAGf0w2AA1gYGtj3WnYcZOnzVJiagaIA1zzIIn7k/Upr8Q7YkqFzvz/pconNkFY1C4HUADOk6YETta9kTgvaiofdJ5CRPdwIPbHgk9o5wiGntiDbuRLGuIaNIBBsZmBuRfhKJsBR5CMIyqAQA0Q61za5s4RPZx3VJh6T3VDPvF0QAN5iLcv4V2Kb6jgGAzOgtaLzeCJsDHEiy1fRzo06i3U5rQ7ccSPFSdLS7ZY8hjU2quOfMnyjJHU2Nm8CfHcnuVzgJiSEThGkjhCc9sHkr/stqKJ8vcyOo+bAJ9DBki5un0aYRDnQkyKROw65c6qlSHFI/AA7JtGiGlWxwkCxQdZpiAn1LI044JmVGmxAWqyTLxSpzEF1+4cB/Pis70ey81asuHVZd3byHj9gVqcZiYCqtfdj8a+S56dRn8j+ADNcXAN1hs8xdidyZjxE/nerrN8dJP5z/ADwWNznFzxt+eqo5svn6FBiTPH8uh6Qupar9+1dh2Lhh8stMtw+pzW8yB4cVuOklaq7B1raQGQZ2AkAjykeKy+Q04fq+EfU2+0rYGuK+HqUH2D2kA8ju0z3gK60dT8CUkuWUustXjxi32MP0TxTaeKw+oai941Tw1w1pnjBv5c16pmldlAanODBvJdAXk/8A8TqsrXa4tJ4A8tJaDtw4GL+CnwvRqvVqCjU1Bzeq0uLi39xE6dXW3MOj+VAp1DozHHJNu0yvalng0eaf+Qw1v/12CqZgugwO5piVmmYStjqjnAuc6XOLesQ0uN5b70TwA7LrU5T0LAEVJc7m0wY5Tdo2mQPGyvMPlLaI6lJrYtIuY7zdPqm/UPdPhf7yGXdp9OtsOX/vMx2W9E67eo+jLjeTqAMcdOkAxwBPZ2G6ybLarHuLiTp4m0AD90ceyIV87EmIjysoauYt0GRDu73oMjrev8oJ9Nmppp5HK+pVuDTWCoxdzcfx4oCo1E1qhJk8boZ71p4LCwZmbzJshc1QuCIJTHpwAHeyd1DiMlGkEDgiHFWmXjXSIP7SR4G4/lVHVas1qS8i36VZixw9TCZvgdJBjvVVVYFtM+wXUKx9RqzsWX0kQU7FW+EuFUFH5fVuiYkWa/o8ZNgNXEwJg9u60T2EWuSsn0exgZWZOxOk9zrT4HSfBbyuQr3RW7q0vQo9bXssb9SGhYJ7mc1G2yVSyGPaxI5dqUVWpC44a4pVG6qCuXCg9XGuFxdD/qnOgAXJiBfewRgwzvgd5H0Vx0aybrmq5pGmzZBu7ib8v57Ettka4uQtNUrZqJcZbgvYUQ0+8buPNx38Nh4KrzbGQDdWeOqkA2PkVkM0qvM9Vx/2u9O9Zm2bk3I1tcVCOEUua42HLMZhWJ/Od1cY2nUJ9yp8j+HgqfEYWoT/AE3/ACP9FHSYraK9wlE4VicMDU/03/I70RdDA1P9N/yO9EWBtMvskw3+WTzP0FvvKtW2QuBwbxTaNDth+13G/LtRP6d3wP8Ald6LXaeKhVGPsZLUzc7ZS9yzpZqWNAHH82R7Mw1DXbU3bj3rP+xf8L/ld6IvCtg9Zj/AH0Syrg+QI2SXBZ0s/Ad7oRrs2a5swPNZ9uEcdmO+V0pzKZH/AOb/ACMJHCIu6RdNxTH8EJi6AuQoKNW/9Nw/2lEGlq/Y7yKTGGL3KTFKvqu7Fb43COBsxw8Cq2phn/C75XeikwaGJJghXCmVOcM/4X/K70Tm4V/wP+V3ojbQOGQCgrHKYDi34h9W3+0ob9I/4HfK5SYOk9tRp0OHWE9V2xsfoo2oip1yRJ0s3XbGXuNzrD9Urz7G04cV6pmuBdB6rvI+i8+zjK6moxTfH9jvRZBrDNdIz7wn4epBUr8BV/06nyP9E1uBqg/06nyP9EeOBktqFbZegZNjRUohxu4dV3eOPiIK86w2GqR/TqfI/wBFo+j+IfSqAOY/S+zuo+3J23AnyJUrR2+HPD7MY1dXiV5XdGwanJfYO+F3kfRd7Nw/a7yPorzKKHAwIfF3RIpO4td5FCV2OOzXfKUqZ2AaI4rk91B3wu+V3ouRHYZ//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sp>
        <p:nvSpPr>
          <p:cNvPr id="45062" name="AutoShape 4" descr="data:image/jpeg;base64,/9j/4AAQSkZJRgABAQAAAQABAAD/2wCEAAkGBhQSERUUExQVFBUUFxgWGBcXFhUVFxgXFBUVFBUVFRQXHCYeFxkkGRUUHy8gIycpLCwsFR4xNTAqNSYsLCkBCQoKDgwOGg8PGiwkHyQtKiwsLCwsLCwsLCwsLCwsLCwsKSwsLCksLCwpLCksLCwsLCksLCwsLCwpLCksLCkpLP/AABEIAMABBgMBIgACEQEDEQH/xAAbAAABBQEBAAAAAAAAAAAAAAAEAQIDBQYAB//EAD0QAAEDAgQCBwcDAgYCAwAAAAEAAhEDIQQFEjFBUQYiYXGBkdETMlKSobHwFELBM3IVI1OC4fEHYhYkQ//EABoBAAEFAQAAAAAAAAAAAAAAAAIBAwQFBgD/xAAqEQACAgEDAgUEAwEAAAAAAAAAAQIDEQQSIQUxE0FRYYEUIiNxQ7HwMv/aAAwDAQACEQMRAD8A87GIf8b/AJneqcMQ/wCN/wAzvVRwlAWvUUVWSQYh/wAb/md6pwxD/jd8zvVRgJUSigWyUYh3xu+Z3qnNxD/jd8zvVRAJ4CXagGyQYh3xO+Z3qnCu74nfM71UYCdpS7UJlkrMQ74nfM71UzMU8fud8x9UM0KRpXbUC2EHFO+J3zO9U81XR7zvmd6oeVJrQ7UA2xTUf8Tvmd6rm1Xj9zvmd6rmlFsc2BKRpLyE3MPyzFuJglx8SrRsi8m/aVR0cQAbK3pYsEXUeUfYRNikuDpl1+0ogVnDdx8yhfagneQm1qhCDHsLksKGJdxce6Sim4j/ANj5lUrapRVJyFxQSkw79UeZ8yuZiCeJ8ygahMorDM2lC0glJsKY4xcnzKZ+r7T5lRV6m6rX1o4pFFMVyJ62LJM6j5lQMxRndx8SgnVVNSpo9qAy2G1Xu5nzKGqVHbSfmKIY2AgKtYyUmEK2c57h+4/MfVLTqH4neZ9UNDp2U9JpldhA5ZP1ubvMrvbEW1O8ypQxQvaJXYQQ9uJPxO8yuSNaOa5dheh2WYCEoCWE4BWCQ62NhOATg1ODUQIgCeGpzWp7WrhMjA1O0KUBODFwO4iDU7QpPZrR5L0HrVofU/yaW+p3vEf+rN/EwO9M23wqWZvAVdc7Xtgsma0pYW6xHRGlU6mGpkkb1HPMDtPDwA8Flszyh1Bxa4tP9pn7gFRaeoU2vanj9ki7Q3VLLWf0V4Syl0pSFPIJzXlSjEFNaxKG3QvAgZh8WURTry66Fw9KEQKd7pl4ByHaETh6Zje6HpjZXGFba6ZlwOR5OwzbXCjrYgh0IxlkBjm3lAuQ3wgStXvuhnNkpar1HTq8EeAB7ad+9WdPCQELhmAmTCsHVZ2QMKKIsRRkKsc2FZVnmFW1wVyFkQmoSn4YmU0UlI2hCUEfVrQoBVT3U0w0uS44a58pU5lNckFMaAnAJYSgKxDOa1SBq4NTwEoLYoYnhi5qla1I2Bka2misHgnPcGtBc4mABck8gFe5H0Ir4hofAp0zcOdu4c2tFyO2wW4yfIaOBYXSXPIjWYntDB+0Ks1OvrqTSeWTdPorLWuMID6MdBmUYqVgH1BeN2sPIfE7t4cOaKxVV2KrGlTMMb/Ufy7BzceA9EYcS99I6Bd1mjv2TYZgqAbMuu5zuLnHdx/jkFmbrZ3S3TZo6qY0x2xFzGqzD0YaNLRYc+8nie1eT5xj/bVTHCT5K16V9J/aDSCsuKgY2Sbut6pndzlDrSxgtxk50BxcwTcAkz9BZDVMKRyPaDIVRiM3JfpBlsD7XVtlp1U3zwgjzH8SrvTdStdkYzxhlHqNBUoOUO6EJUlClJS06Uq6wGS6pm0R9VfSkkihAKdM8lIXEbq+w2U6Qd+5NOABs4XTLmgtjKnDukq2p14G2yf+kp0xHHzQ+IqgCELeQlwPGK1KPEPsg31Y2Uf6krtpzY2tSLl1OiUWytaIup8FhdRJNpXN4FSyRUnWROFqCY2TqeXlpuEpa0GYQNhpND6uHkIZ+HCK9tKiqoUEAVGR2qOo9EVChiEYLGF3BTNaElOjKKp4YpGzkiNtKeC5WVOhZcm9wZ5nCcAnaU4BWoDZzQnhqUBPa1cA2IAjssY01aYf7pe0O/tLgHfSUK0KamgnymkcnhnumKf7rW9VsSYtDRwH2WMzLMHVa4ps2mLchZGYPOHVcKDPWc0eYOl31lB9FagbVJfuVhrU9+1m0pwoKSNVTijSBO4C8t6bdLDUqOa0wBbyWo6dZ+A1wadhC8gxNUucUEnl4QreFl9yVhLnTuhc4qD2pJ2aB3bSY+iKwxI4x22/lV+OwJe57teptyTEDkB2+C6PcYk3tBqFUzJ4la/o86Q8c2n7SsZTMm2y1/Rl0VG8in4vbNMYS3RaL/LMGXmAJWlBFNl9+SqckcGucONwPBTYt8ujzWrf3GWX2k/64Sd4KHGNg2QVauZgKKmbpdom4Mxbr7qBlOUfQDX2PK3JOoZJU1xw5hJlLuLjIOzK7cbqDE4XSdMLUsy9wEcB9kZRyOmKet7S58THATsI8fqotupjWssmUaWVzxEzmTZO+oZaJjedr/hR1TE0qVX2dRwY48T7s8tXDxhWWBxopM9mGFpkku3EnuuLQPBZTpJlL6lUVHnRSJGpxPW0zctbzjZVNvUJuWY9i6r6VBRxPuabEYE6dUdWJnhHPuWdrYhrrtIN4t9jyK0VXO6NTCn2ThpA0adiA0QARyiF5q3HaK50mxvHAiUVfUGp/cuBq3psdn2Pk0vtU9z7ISnig4W4/kJ+sq5TUllFG8xeGRvdKQUVPQoXkqV7Ep2BuFbeFaUsLa6GwlIAyrECybkw0Q6YXJX0ikQinnbmA8FEaa2f+CMp3LQ7v9ELj8na8aqbYPJT1ahjDMswKZjkRUwBbwUQpp7OQHIeHdi4BKGJQEgGTW9EK+qm+n8LtQ7nCD9WjzRlalpqSON/VZ7o1izTrt5P6h8dvqB5rU5izj+XWT6lXsub9eTXdMt8SjHpwZDpSOsb+8FknMAK1vSRpIvwWNrugqriTJsWpHKU2s1z26dhyUWtF0jZH2Ge4DhsDBWp6OUeuDwF/JVFKjdabL6eik48xHnb7SnqYuyyMfcGxqutyH4fEEOntlHVq+oSN+KrIUtNbPaYzcEGpa4SU2yUXhmgi6sKWDkdQA8DKbcsBKOQfB4a4iVoqeILQBxTMqZ7NpDgAT3J2ILS4d4+/FRZyySoR7B/SECnSgDeJPE81JmVTSCQYg8OX59kJ0zfFEnsUePxWuhrGxa1w8QCFmJze5mypglGOAtuOphhdAMCbwVi+m2JLpvtv3qx6QY2iAKlMm5Bc0bEG5gcDCjz/L9THOFwbzzm/wBoTTnu4HnHCyYKlWcWGCRx744Kndjw6rqBsBE/dWVCppfB4FZ7MKYZXc3kfz6QiiskKcsG4yrHAtngbT/PcrYCeCx+UYmQGrY5RUsW8tu7krfQ6nH4pfBU67TZ/LH5JG1IUtA+Se7CAozD4QAK2bRU8kLGklHUGEBKWwLJzGEptsIRzlycaBSJAgD9O47glEfpQG/dWLmA+6Ex2FBF7FFuAwV9bJGPbYkH83WexeSuYZMLU1uohqjNff8Al07CbQEoJmX/AEZ5KOphiFeYrCllgfRV1Y8FIjLIw1gCZYgixBnxFwtqyt7Wlqi7mg+PEeYKx7aS2nRqhOHBPBzh4b+NyVVdWgnWpehc9GsascPJoynSSlaVhsUbr0fpJgy6YWDzLAFpusyuGaKxcFYEbQMC6EY1T0RKNjC4LHAMLnrQu90Dl90J0fwQA1O8BzRtWJtsr7pel/ll8FJ1PVfxR+SFSUHwUhCbCviiLnDN5QJ8fJWNEGmNVr9qz+DxIa4E3VucxDhMAQo84vI9BkuLx72jaxUFDHlwMpXVA+5Eyicsw7HVGNDYl4BG/GT9AU1LEYt4HYJykkh/SnBVxRa5ztXVEji23Hn3rMYbpMW0RQeYizSdi03APIjYeC9Nzys2IN1l8H0JpYioHVKbRTFyIjV2W58Vj7E3N48zdVS21LPkDdFujs0qmIrDUyCabDs6Ll/dwA2NzyVxnLhSwwadMgcBA/4/4Vh0jzAU6RYIFoEWAEWAHL0XnOZdJy5keEcuxc0o8IHe5cszGLqf5h70JnOADnteR77e3dtjt4IuizU+6sMRSDg0ETG3ZP4FyeCPNZK7LcC1sEETyd6hbDJmbuPKPHf871UYDLA4wBAG538B2rUYXBmBpEAD88VaaLTty8SXYq9ZqFGPhruT03XRlJhdsupYeAj6BjgraTKhAwwzgpsPTKLNSQohUQZbCwMqMXJHPXJRCGhiuxTGmHKtqYni1OpYtOOIBYlmkCesEyqxkAgR+cUyliCAeKZVxwO/0SYYpBi6LSqGvg7rVZZlgrEnVAFuEyezl/wnYrJm02l5vD9ERzeGBxPeU29ZXVLY2OrR2WR3JGSbgit5gMv9jQYw7xLv7nHUR4THggGYWnTqD2nVcCC0ftcRJjVMcJi3egsT07pang1WtLZgt9y2zQS2S7iSTpHaqzX62Nq2RLPp+klS98g3NGAMJ0k9wleS9IcZLyNu+Qtdjf8AyUHUw1ziHif8zql3ZIA0gdrRFthus9mPScYhsVQ1951QCZ4Bws0NtuAN+MkqozznBcOeVgzlNwKNwNLU4AcVJXw9EkQNAdsWzFt51ONxxHaI3sd0cpMbiIc4dXuINpBBbuNjt6B2GJSSYxNuMWy+GH0gDkE00lrMtwbHi0GYMiI71Dm+SAXC2MLYpKKMdOEm3J9zLliaQj3ZeeChq4ItF1IUkMtAqcKiSEiIREn6o81pug411yT+xhI7zDR9ysppWq6A1IqVf7BHzKFreKZNE7RLdfFGjfhDUqbSOJ4I3E1hTbZPpVbdyoM8xsSCVlf+eTY8y4fkY7ppm5JN1hDVLirbpHitTyqmg2U135G5PkPwbYurTLsG6s8Nbx4nYDiT+bqsYDIAvNo5rdZHl/s6ccTueZ5dw2/7UvS6fxZc9kRNVqPCjx3ZJh8mayINhz4niT2o44jSIhcMO7wXMol3ZCv8YWDPN5eWS4El3YEa9hGyiwtKFNVqoH3CQ9jLIWq2+6c1/amVnLkcJ4rkM+qlRCFbSYRsQUUyvG4WZpY+8bKxZjG7SZ+ikuAwpF0Z3BhNe3nE9irBjO1POIQ7QtyLOg2toJpO0gETMQTO17kcwPpxXOM3fT/yardLny5rmzAPwwy4kkkEjvQGYdMxQpNERDAJDZ1EOJIPDVeQb7nuWGzbpvUrxTp05bqJDbnc/v4uNtysrq25WvjBqNMlGtc5Nvi+kx00q+ptRs6HsqBpiCdTSBH7SNx5IjGYrL6Dv8ujhSKo1E+ymNY6sE6tDTq5Hc7LzvD5PjKu7QGng69htHKLQj8bgKzWNFTSQwaWmblvFpcdrz2X7lEaaJXEucBuZYzDUqml2FoPDgDPs5EEi7XwJNwOG+yqMywGDeQaTXMJnqAhhkRAdYhpPZY87qLD1tVQ03y4Gw1jXuLHjebSP+4KmVajqp62OaTIjUJEyBN+AsTwsuXHmI1nyBHYVzgRSeS1t9LusRp7Y4fwpm4hzHMe4A6RpOnlMg9Xfc+BSsNT2mvTa2pzHGbbO07yEflYY81KYJc2YA5CJAGoSCDPgETYiRb5P0t9k9xpnq6g7TZwLXxIn+53YR4rcvztlSkHC4cAb7jmD2gyF5NVwPsajSbUajm6pEkPbPVMdo77d86rDVToHLt+uytemSbs2d1/RU9SglDf2f8AZbYjGgbIDE4vUUO5IFp1FIzjbY0p1DDueYaJO/AWG5JNgEZh8nqPg6SGkxqIgczvvbkoc0zSlSpuZSBdqdoc+8kAAkAQDBmLWv8AuUHVa+FKxHmRP0mgnc8y4iFFlLDwao9o7Q55aLxFgI+uowO8bkdHc4DsQxjWNbrp6S4Fp1PjXbQSBAa7jy2Wee11Q6qpkn9uzQJkCBueN+any6sKeKw7+AqgEDbrdTVHCA4me9VN1OpnW7rH8FvTqNPCxU1r5PTQ5zWmRwndYXpJmh1HcLa5rUgjxCwfSKkLqrmXL7ZMRmdaXFMw4hJix1krXIRh9zS9FcIHPc937bC/EzJ8h9VssO6LLN9FsJqogzEvP0AC1NLDaRGy0mlgo0r3M5q5uVz9iVryBdRfqeSTENdw2SUcKRcmU+Rgik4xdOcZtC4ugIKviyCkwKHGAo6l0HTxmpKHQV2BSUUea5N/UHkuXHGGAvK5tZTAT2JDhuKsEyELTrlFtcgm0zyU7WlIzglomZ2O43B7wrzof0PYNdZwkvPVHANBOw7TPgAq3LcvdVqNYP3HyHE+Alek06YY0NbYAADuFgqTqbi0l5l90pSTcvIrKuCaBYR4LEdMa7Awj84rZ5zjg1pv9V5H0nzLW8gbSqOXoaBvjkzoJDpHdHCDw/6VjhsY7Vq0xIuRck8CZ3tZC0Wo1sAXsOZ/lIyOgetnrKepoYXHhsADG0DYCdkJgM2qF7ngaTFyAOFxaLHe6mw+RvqVCWt1iTPAGSSb790bq6/welh6ZdU9pJEww6QTHVZqaCNzffYgcYT7V2BxJvLJsFVZXYGExGmesA7U038LACBty2V6GQsz0bwMOAaQXOmAdyL2aAZIkEbcyta+nBKvOkzjmUUvkp+qxlhSb+AZzVY5KW9cEhrurpkAzBJImOQ7kEQmEK41NPj1uvOMlTp7vAsViWcFtnvSbVTge0dNiA7TT5kuDYcRbxlZrDYV7S41IJmRERBDduXutH+1FVKYNjccv+k9z7fb0/Oap6OmTpvUnzEt7+pQuocV9rISEJWrA1GDWWBjtTnDewmGjck7W5ot/h4qsynK62KqdWmdLSfaVOABbGku2FnGw+JP9UuwlSn37/oY6ZTy7Wu3b9np+YY0VKTXi+pocP8AcJWTzesHNKuK2YUqFBlPUKpY2HaS1ukSdOqT1eUGDbZZHMul2HadTKWoTpLHOcZPMER9rWWbs74XJpVNOKb4MxmFnFBHFQrwYo13zSw7NBME1IDAYJIL5AEDlf8AluYZVh6Bmo6nUcR/Tpkw0m4nYm3C2/glTx3GZc9iTox0mNMOZpc4A67cLAGZsBIHmUTmnSatizDeo1tyxriC7j1jA4cLDn2UxqX1NhtP4ZgcuFnEofFYkOGqn1CPeIDdV+MTFvTkpP1NjjszwRfp61Lfjk0uS9Mhh5pu11GwCAwai08R1iI7R3dq1GT9M6GIHVcWn4XCDytBIK8npZPUb1mODjBMEgOjz32spsPjQKjD+42eIABAgCRETuJ4yn6tVKCx3QxZpYzeezPXqmaBV9TElxsqzL8a19EG83HbIMfaEdgaBNzICva2pRUl5lNNOMnFh2GoWBndGFkXUdGybXrHgkfJwrnrl1Flrrkgpl6dJTMCQt8FwCmETA2FJTN0r28wrLKMhNao0T1d3Hk0bx28PEIZzUYuTDhBzkoo0vRLLdLDVcLus3uG58SPp2qzx+MDRMqWvUDG6RZoEAcgNgsn0gzIgGFldRa7JORstNSqoJGf6V57uBusFWqSVaZpiC55J/O3yVUG3UReoc3knoMV/k+S+2Di4dRsDs1G4+g+qp8JTXruQZc2hgG6oBcDVdMfuuJ7mBvkVK0sIynmS4RD1VjhDEXyzD42pRwzdLRNSJa1sjslxBsD9pAVNhsofVfLiC47DrXaOwDqCbQOEKPB0qlatL3dZ5kBovfjO+0x3DdejZdkxZTDDqJ4yY7b9gTir+om41pRihqVn00N1jcpMjyTJm9QvudIEGAG2NgB3nzKOzDJABLQUXgsrG5+6sX1KTWuJqNhnvdYHTHAxsratQ0y2xKiyU9Q8yMNVw6ga2SQLxyg+Cqs56WitWNOgDoF3VCCJE8Bykb80X0dw2pzTEFwmHOJIEmDYCZ3v5Qoup6tKDxWiXpulKxZmyZzE3SrfMmjWe4fYfniq2orymzxIKXqU91fhzcfQrs3kUiWtDzI6pi44242nu3Q9Xpd7NgbSApNB61OCGuMTvOoXIMce4wjsxru9g9jQDqvB5jcyLi32WOrUiasVGOsSdJDjvJO1z3rNdQhOV7bXBodDOEaEk+Q2jltfG6qjSKfEh5dLha4aAIEcTYTwR3+FYBlP3XVarTEOeZc6JIDWdWB3GZjhKExmfnTpax5iJJ6paJ0mTHON+KArY55jqtEbdUEjxKgbZL2JuYv3LPMs4rVAGf0w2AA1gYGtj3WnYcZOnzVJiagaIA1zzIIn7k/Upr8Q7YkqFzvz/pconNkFY1C4HUADOk6YETta9kTgvaiofdJ5CRPdwIPbHgk9o5wiGntiDbuRLGuIaNIBBsZmBuRfhKJsBR5CMIyqAQA0Q61za5s4RPZx3VJh6T3VDPvF0QAN5iLcv4V2Kb6jgGAzOgtaLzeCJsDHEiy1fRzo06i3U5rQ7ccSPFSdLS7ZY8hjU2quOfMnyjJHU2Nm8CfHcnuVzgJiSEThGkjhCc9sHkr/stqKJ8vcyOo+bAJ9DBki5un0aYRDnQkyKROw65c6qlSHFI/AA7JtGiGlWxwkCxQdZpiAn1LI044JmVGmxAWqyTLxSpzEF1+4cB/Pis70ey81asuHVZd3byHj9gVqcZiYCqtfdj8a+S56dRn8j+ADNcXAN1hs8xdidyZjxE/nerrN8dJP5z/ADwWNznFzxt+eqo5svn6FBiTPH8uh6Qupar9+1dh2Lhh8stMtw+pzW8yB4cVuOklaq7B1raQGQZ2AkAjykeKy+Q04fq+EfU2+0rYGuK+HqUH2D2kA8ju0z3gK60dT8CUkuWUustXjxi32MP0TxTaeKw+oai941Tw1w1pnjBv5c16pmldlAanODBvJdAXk/8A8TqsrXa4tJ4A8tJaDtw4GL+CnwvRqvVqCjU1Bzeq0uLi39xE6dXW3MOj+VAp1DozHHJNu0yvalng0eaf+Qw1v/12CqZgugwO5piVmmYStjqjnAuc6XOLesQ0uN5b70TwA7LrU5T0LAEVJc7m0wY5Tdo2mQPGyvMPlLaI6lJrYtIuY7zdPqm/UPdPhf7yGXdp9OtsOX/vMx2W9E67eo+jLjeTqAMcdOkAxwBPZ2G6ybLarHuLiTp4m0AD90ceyIV87EmIjysoauYt0GRDu73oMjrev8oJ9Nmppp5HK+pVuDTWCoxdzcfx4oCo1E1qhJk8boZ71p4LCwZmbzJshc1QuCIJTHpwAHeyd1DiMlGkEDgiHFWmXjXSIP7SR4G4/lVHVas1qS8i36VZixw9TCZvgdJBjvVVVYFtM+wXUKx9RqzsWX0kQU7FW+EuFUFH5fVuiYkWa/o8ZNgNXEwJg9u60T2EWuSsn0exgZWZOxOk9zrT4HSfBbyuQr3RW7q0vQo9bXssb9SGhYJ7mc1G2yVSyGPaxI5dqUVWpC44a4pVG6qCuXCg9XGuFxdD/qnOgAXJiBfewRgwzvgd5H0Vx0aybrmq5pGmzZBu7ib8v57Ettka4uQtNUrZqJcZbgvYUQ0+8buPNx38Nh4KrzbGQDdWeOqkA2PkVkM0qvM9Vx/2u9O9Zm2bk3I1tcVCOEUua42HLMZhWJ/Od1cY2nUJ9yp8j+HgqfEYWoT/AE3/ACP9FHSYraK9wlE4VicMDU/03/I70RdDA1P9N/yO9EWBtMvskw3+WTzP0FvvKtW2QuBwbxTaNDth+13G/LtRP6d3wP8Ald6LXaeKhVGPsZLUzc7ZS9yzpZqWNAHH82R7Mw1DXbU3bj3rP+xf8L/ld6IvCtg9Zj/AH0Syrg+QI2SXBZ0s/Ad7oRrs2a5swPNZ9uEcdmO+V0pzKZH/AOb/ACMJHCIu6RdNxTH8EJi6AuQoKNW/9Nw/2lEGlq/Y7yKTGGL3KTFKvqu7Fb43COBsxw8Cq2phn/C75XeikwaGJJghXCmVOcM/4X/K70Tm4V/wP+V3ojbQOGQCgrHKYDi34h9W3+0ob9I/4HfK5SYOk9tRp0OHWE9V2xsfoo2oip1yRJ0s3XbGXuNzrD9Urz7G04cV6pmuBdB6rvI+i8+zjK6moxTfH9jvRZBrDNdIz7wn4epBUr8BV/06nyP9E1uBqg/06nyP9EeOBktqFbZegZNjRUohxu4dV3eOPiIK86w2GqR/TqfI/wBFo+j+IfSqAOY/S+zuo+3J23AnyJUrR2+HPD7MY1dXiV5XdGwanJfYO+F3kfRd7Nw/a7yPorzKKHAwIfF3RIpO4td5FCV2OOzXfKUqZ2AaI4rk91B3wu+V3ouRHYZ//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p>
        </p:txBody>
      </p:sp>
      <p:pic>
        <p:nvPicPr>
          <p:cNvPr id="45063" name="Picture 6" descr="http://t3.gstatic.com/images?q=tbn:ANd9GcS68_YObdIe1xwuteSEsp11c3kNmPr1R81zamnD2vXOL5jf_8Ob8w"/>
          <p:cNvPicPr>
            <a:picLocks noChangeAspect="1" noChangeArrowheads="1"/>
          </p:cNvPicPr>
          <p:nvPr/>
        </p:nvPicPr>
        <p:blipFill>
          <a:blip r:embed="rId2" cstate="print"/>
          <a:srcRect/>
          <a:stretch>
            <a:fillRect/>
          </a:stretch>
        </p:blipFill>
        <p:spPr bwMode="auto">
          <a:xfrm>
            <a:off x="1403350" y="620713"/>
            <a:ext cx="2447925" cy="1800225"/>
          </a:xfrm>
          <a:prstGeom prst="rect">
            <a:avLst/>
          </a:prstGeom>
          <a:noFill/>
          <a:ln w="9525">
            <a:noFill/>
            <a:miter lim="800000"/>
            <a:headEnd/>
            <a:tailEnd/>
          </a:ln>
        </p:spPr>
      </p:pic>
      <p:pic>
        <p:nvPicPr>
          <p:cNvPr id="45064" name="Picture 10" descr="http://static.diary.ru/userdir/1/4/3/6/1436925/50857761.jpg"/>
          <p:cNvPicPr>
            <a:picLocks noChangeAspect="1" noChangeArrowheads="1"/>
          </p:cNvPicPr>
          <p:nvPr/>
        </p:nvPicPr>
        <p:blipFill>
          <a:blip r:embed="rId3" cstate="print"/>
          <a:srcRect/>
          <a:stretch>
            <a:fillRect/>
          </a:stretch>
        </p:blipFill>
        <p:spPr bwMode="auto">
          <a:xfrm>
            <a:off x="1403350" y="2565400"/>
            <a:ext cx="2089150" cy="3743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0" descr="http://cs409724.vk.me/v409724472/406d/KsuwMCBD69U.jpg"/>
          <p:cNvPicPr>
            <a:picLocks noChangeAspect="1" noChangeArrowheads="1"/>
          </p:cNvPicPr>
          <p:nvPr/>
        </p:nvPicPr>
        <p:blipFill>
          <a:blip r:embed="rId2" cstate="print"/>
          <a:srcRect/>
          <a:stretch>
            <a:fillRect/>
          </a:stretch>
        </p:blipFill>
        <p:spPr bwMode="auto">
          <a:xfrm>
            <a:off x="2555875" y="1916113"/>
            <a:ext cx="4806950" cy="3295650"/>
          </a:xfrm>
          <a:prstGeom prst="rect">
            <a:avLst/>
          </a:prstGeom>
          <a:noFill/>
          <a:ln w="9525">
            <a:noFill/>
            <a:miter lim="800000"/>
            <a:headEnd/>
            <a:tailEnd/>
          </a:ln>
        </p:spPr>
      </p:pic>
      <p:sp>
        <p:nvSpPr>
          <p:cNvPr id="2" name="Заголовок 1"/>
          <p:cNvSpPr>
            <a:spLocks noGrp="1"/>
          </p:cNvSpPr>
          <p:nvPr>
            <p:ph type="title"/>
          </p:nvPr>
        </p:nvSpPr>
        <p:spPr>
          <a:xfrm>
            <a:off x="1331913" y="274638"/>
            <a:ext cx="7488237" cy="1785937"/>
          </a:xfrm>
        </p:spPr>
        <p:txBody>
          <a:bodyPr/>
          <a:lstStyle/>
          <a:p>
            <a:pPr eaLnBrk="1" hangingPunct="1">
              <a:defRPr/>
            </a:pPr>
            <a:r>
              <a:rPr lang="ru-RU" sz="4000" dirty="0" smtClean="0">
                <a:solidFill>
                  <a:schemeClr val="bg2">
                    <a:lumMod val="25000"/>
                  </a:schemeClr>
                </a:solidFill>
                <a:latin typeface="Times New Roman" pitchFamily="18" charset="0"/>
                <a:cs typeface="Times New Roman" pitchFamily="18" charset="0"/>
              </a:rPr>
              <a:t>Техники защиты от переноса чужой проблемы на Ваши плечи</a:t>
            </a:r>
            <a:endParaRPr lang="ru-RU" sz="4000" dirty="0">
              <a:solidFill>
                <a:schemeClr val="bg2">
                  <a:lumMod val="25000"/>
                </a:schemeClr>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1403350" y="4508500"/>
            <a:ext cx="7283450" cy="1944688"/>
          </a:xfrm>
        </p:spPr>
        <p:txBody>
          <a:bodyPr/>
          <a:lstStyle/>
          <a:p>
            <a:pPr eaLnBrk="1" hangingPunct="1">
              <a:buFont typeface="Arial" charset="0"/>
              <a:buChar char="•"/>
              <a:defRPr/>
            </a:pPr>
            <a:endParaRPr lang="ru-RU" sz="3600" dirty="0" smtClean="0">
              <a:solidFill>
                <a:schemeClr val="accent6">
                  <a:lumMod val="50000"/>
                </a:schemeClr>
              </a:solidFill>
              <a:latin typeface="Times New Roman" pitchFamily="18" charset="0"/>
              <a:cs typeface="Times New Roman" pitchFamily="18" charset="0"/>
            </a:endParaRPr>
          </a:p>
          <a:p>
            <a:pPr algn="ctr" eaLnBrk="1" hangingPunct="1">
              <a:buFont typeface="Arial" charset="0"/>
              <a:buNone/>
              <a:defRPr/>
            </a:pPr>
            <a:r>
              <a:rPr lang="ru-RU" sz="3600" dirty="0" smtClean="0">
                <a:solidFill>
                  <a:schemeClr val="accent6">
                    <a:lumMod val="50000"/>
                  </a:schemeClr>
                </a:solidFill>
                <a:latin typeface="Times New Roman" pitchFamily="18" charset="0"/>
                <a:cs typeface="Times New Roman" pitchFamily="18" charset="0"/>
              </a:rPr>
              <a:t>Прямой отказ.</a:t>
            </a:r>
          </a:p>
          <a:p>
            <a:pPr algn="ctr" eaLnBrk="1" hangingPunct="1">
              <a:buFont typeface="Arial" charset="0"/>
              <a:buNone/>
              <a:defRPr/>
            </a:pPr>
            <a:r>
              <a:rPr lang="ru-RU" sz="3600" dirty="0" smtClean="0">
                <a:solidFill>
                  <a:schemeClr val="accent6">
                    <a:lumMod val="50000"/>
                  </a:schemeClr>
                </a:solidFill>
                <a:latin typeface="Times New Roman" pitchFamily="18" charset="0"/>
                <a:cs typeface="Times New Roman" pitchFamily="18" charset="0"/>
              </a:rPr>
              <a:t>«Решай сам».</a:t>
            </a:r>
          </a:p>
          <a:p>
            <a:pPr eaLnBrk="1" hangingPunct="1">
              <a:buFont typeface="Arial" charset="0"/>
              <a:buNone/>
              <a:defRPr/>
            </a:pPr>
            <a:endParaRPr lang="ru-RU" b="1" dirty="0">
              <a:solidFill>
                <a:schemeClr val="accent6">
                  <a:lumMod val="50000"/>
                </a:schemeClr>
              </a:solidFill>
              <a:latin typeface="Times New Roman" pitchFamily="18" charset="0"/>
              <a:cs typeface="Times New Roman" pitchFamily="18" charset="0"/>
            </a:endParaRPr>
          </a:p>
        </p:txBody>
      </p:sp>
      <p:sp>
        <p:nvSpPr>
          <p:cNvPr id="46085" name="AutoShape 2" descr="data:image/jpeg;base64,/9j/4AAQSkZJRgABAQAAAQABAAD/2wCEAAkGBxQTEhUUExQUFhUXGBUXFRgXFxUVFxcYFxcXFxkVFxkYHCggGBslGxUXITEiJSkrLi4uFx8zODMsNygtLisBCgoKDg0OGxAQGiwmICQsLywsLCwsLC8sLCwsLCwsLCwsLCwsLCwsLCwsLCwsLCwsLCwsLCwsLCwsLCwsLCssN//AABEIALoBDwMBIgACEQEDEQH/xAAcAAABBQEBAQAAAAAAAAAAAAAAAgMFBgcEAQj/xABLEAABAwIDBAYFBgsGBgMAAAABAAIDBBESITEFBkFRBxMiYXGBMlKRobEUQnKywdEjJDRTYnOCkuHw8RYzVGOTwhU1Q0SDsyWi0v/EABkBAAIDAQAAAAAAAAAAAAAAAAACAQMEBf/EACsRAAIDAAEEAQIEBwAAAAAAAAABAgMRIQQSMUFREzMVIkJSFDJicYGR8P/aAAwDAQACEQMRAD8A0qoqGsbie4NaNSTYZ964/wDjtN+fi/fb96iukY/iEn0ov/Y1ZAAuUdfp+lVsdbN/papkjcUb2ube12kEXHDJNz7UgY7C+aNrhqHPAI46Eqt9GH5Gf1r/AINVI39zr5v2PqNQJX06na4b4Nai21TuIa2eIkmwAeCSTwC7KiZrGlzyGtGpcbAeJWG7rN/HKf8AWx/WC1ffw/iE/wBEe97UuEXdMq7FDfJ2/wDH6X/EQ/vt+9A29S/4iH99v3rB7JyOnc4XaxxHMNJ+AU4avw+P7jeqTakMjsMcsb3WvZrgTbicvFFXtWGJ2GSVjDYGznAGx4+5Zn0ZUrxW3cxwHVPFy0gZlmWYXvShC41gIa4jqmZhpPF+WSjDP/DR+r2b6NF/tBS/4iH99qP+P0v+Ih/fb96whzLGxFj3iy8AU4aPw+P7jfIdtU7nBrZ43OJAAD2kkngM13uyuTosQ3Op3fLac4HWEjbnCbDXjZbeRfzUMx9RSqpJJ6Rx29Sj/uIf9Rv3pym2vBI4NZNG5x0aHNJPgFhG0Kbq5ZI7eg97fY4hWfoupsVdi4Mje7zNmj6xU4aJ9HGNffpr2FegL0IslOeCEIQSCEKK3i27HSR45MycmNGrj9g5lSloEm51szkOPcoev3ppYgS6Vptrhsf6+Sxve7fOWdxDn5cGNuGDy+d4n3aKnSyvdnqO7h9y0R6dvyK5JG0VnS7SgkRxSvtxJawfaVDTdMzr9mlZbvkcT7mhZnDT4gT6Lh7PFcoYfZqr1RARyZr9J0yR/wDUp3fslo+JN1J0fS1ROdZzZox6xa1wH7pv7lha8ePah9PBkd7PqnZ21YZ24opGPBz7JBXY0L5Ljlc3Rzh4Ej4K2br9IdXSOtiM0XGORxP7jjm0+0dypl0zXhjKaPooNRhVe3X3zpa5o6p4bJbtRPs2Rvl84d4ViuszTXDHEFJcEpyS5QQVXpH/ACCT6UX12rIQtd6SD+Iv+nF9cLI0x2eh+3/kvu4+9FNTU3VzPcHY3OsGOdkQLZgdxVW3ormT1UssZJY4twkgg5NA0Pgk7O3fqZ2Y4oi9tyLgsGY1GZBXFV0z4nujkGF7cnDI2NgeHipLa661Y5J8kjugPx6m/Ws+K1DpBP4hN+x9dqzHc38upv1rftWmdIp/+Pl8Y/8A2NUGXqvvx/72Y0tB3D3opqamMcr3NcXudkxxyIFswO5Z6pXZu7tTOzHDEXtuRcFgzGozcFJrvhGUcm8Rr+x95qapf1cLy5waXWLXNyBAvmO8Kass56PN3KmnqXPmiLGmNzQS5hzLmG3ZJ5FaOlZx7oxjPIPUYv0j/l8n0Y/qBRe7Tb1dOP8AOj+sFKdJH/MJfox/UCjd1fy2m/XR/WCY60PsL+xvK9QlOCQ4ZiPSDS9XXzcn4Xj9pov7wVZOiCm/KJPoMHvcfsXN0u0lpYJfWY5h8Wm49zirF0W02GiDuMkj3eQs0fVTejpWWb0q/wBFwDUuyEJDmhZeL1cG2Nox08L5pTZkYueZ5AcyTYDxUpaBxb07wxUUJkfm45RsGr3cu4DUngsD3i3jnqZXSPf2jlYZBo9VoOgSt7t4pKqZ0kt7nKNg0Y3g2/PibJmLYxbGHyh2egDmxj3tJJW2utQWvyRy+EctPQPsZCxxAILic7jw4hKqIWtPWw3LbXLeXAjwT2yaaQOPVlwabhzSbjwNlL02wJLGwsDfXLXu5KyU0vY0K2/CIuuhGAuYLFvad3sc29/K5XDJslwsQb3YHAeQ187K0RbAlwuabZtw+XmuJ+xKkF2liAwansjQJFYvkeVL9orNLQPf6IzuvYKPE2R5NmsF/HOwt4lSztizMa6xOfL35+C55tlSCPCAbEgnI5gaBW96fsp+k16IZrSf55r0cmjEeJ+5OSRubkcuJ4dyWHsDABe5N3H4Nb3W4p9K8GIn2IJGnI2I8FvXRbvAZojA9xc6NodG4m5dGTaxv85pyPiF8/u8CArp0SbUEO0Iw42ZIHxZnIF9i2/LtNA81VdDuiNGWcH0O4rxAXq5w5Uekn8hf9OP64WRrZ999nSVFK6OJuJ5cwgXAyDrnMrOv7EVv5ofvs+9Odbo7YRryT9l36Mx+JD9ZJ9ioO+n5dUfT/2tWm7j7Mkp6VscrcLw55IuDqcswqfvPuhVzVc0kcYLHuu042C4sBoT3KCuiyKuk2+CA3M/Lqb9YPgVpfSP+QS+Mf1wqnuvufVxVcMkkYDGPu442GwseAKu+++zZKikfFE3E8lhAuBkHAnMoI6iyLujJPgw+y0Lcje6mpaYRSueHY3uyYXCxtbPyUH/AGDrvzQ/1I/vXh3DrvzI/wBSP71JqtlTau1yNO2HvXTVUhjhLy4NLjiYWiwIHHxCnCs96PN2KmmqHvmjDWmItBxNdmXNNrA8gVolkrOXdGEZ5B6jFOkf/mEvhH9QKO3S/Lab9bH8Vbt9N0aqerklijDmODLHGwaNAORK5N29yqyKqhkkjaGMe1zjjYch3A5pjowuh9HN5w1oL1eNC9VZyCh7674U8UnUmnZUvbm7HYNYSL2F2m7rWUvuZvFDVRkRs6ox2xRi1gDoW2Gbb34BUTfvdWobUySxxvkjkdiuwFxaSM2uAz1Vh6Mt25afrJ5mlhe0Naw+la9y5w4cLBPxhunXUqE0+S/oQEJDCCz/AKY5yKSNotZ0zSb8mgn42PktAWX9N0/4OnZxLnu9wCtqX5kBlNLPdxdpbIOtice5gOQ8VKbL2JNM/FOSGjmcTj+jcpnYIbjAMeOQi7b6MA+eb5AcuKu+ys7aXz0+K1WS7fA9UFJ8nVQ7ObE0BjAMszqSfFStLROfySIrXAJsrLsqFpYP6LDy+WbZTUFwRtPsAuz+zJc1XsQtNlcxLYZBcE/avcNHtPvTySXhmeF82+SoP2M7kD5ArkfR2+5XSoFgB8PtUFWMzztx4WS6aIzb8lPrtmsde7Qe6yq9fu+yxLOydQLZeCv88Qz/AJ4KBqYiCrq7GRZVF+TPqilaI79YA8ZFhBvl3jJcVO8g3BsR/UEcip7bdO0SXtk7Xu7/AHqCmjwnUEcwtsXqOZOPaz6f3R2iaiip5nek+Jhd9K1nH2gqWWadCO1y+nkpnG/UkOZ9CQnLycD7Vpa51ke2TQ6G14vUKBhbQnQE2E4lIFAL0BetC9QAiyUAvUKACyEIQAWRZCEACEIQAWQhCABCEIAFjPTLK75XD+izK+med/b8Fsyz/pg2aHUomAu6NwaTxwOIv8PeraXkgMu2ZUMjbJ2ruNsR466fw7ld934rRNcdSAqpuxQRvzLbvNhG3gwesRxcRz0Cv8MbWDMgNaNfBW3P0i+nfYuB1jpfuVl2LM09nTuKodVvpDGSBGXWyysB7eCcpt/ac2xXZ4kH4KlVy84WTlGXGmmz0/ZOHXhmoE1tiQSLjUf1RsjeyKVvZka63LXzULV1AfI8jgR79ETxvgSmDWpk5JUhw/io+e2fEd67qV8AYMhitnfmoqrwDN0jPakwsTI+oIsq9UyXHdn7FOzVcA9KVh/aCr22nANeWm4scJvkrK455HnNZwU+vdjN+Tifbl7FATCziOHBTW0ZsIFhrf3aKDsXOyzJNgOZPBb4cI5tj1m0dCOyntjlqSLMkDY2c3YCS5w7rm3tWorg3f2eKelhhA/u42N8w0X991ILn2S7pNjDSAhetCgYcanE21OJSELavUAIUACEIQAIQhAAhCEACEIQAIQhAAhCEAChd86TraGpZzieR4tGIfBS88mFrncgT7BdZdLUmUymppyYXAj5QyRxlZfLE9nCK+WWQFlZBc6SlpCdH0AIaeIDzz7r+9WKuoWSdlz7M4gZXtzUfsHZpgkcxrrjD2Txwnn71MVOy3yMIBLbjVth8VZOSctL4RaWEBtCt2ZTmzo2vI1BBc7z5eZCrNbVbOmNo6WxOgZKxp/dc6xVjpt0WwkueOuu17bPAAGMEFzLDJ/HFmVEP2KyN1zA1wzviAeXEtLcxiOQBuALC+fJWQcPkWUZ/COXYULWvLYS9hJALXgtLT+lyV7i2cIszLjcSC6wsMtB4KK2BswxxWeSXaML2jrAz1SeXK6ndvANItoWMJ8S0XVNktfBfXHM0p28+8LgDHHcE3sBr4lVvZex2VBvNWxR88bnOPhy96brYXPndYjtG3avhtyNs137Y2AcMeGRxGAdZazbOBNwyO7WgWtZaYpRWaZptye4dtXuMwR4oqnrB3AW8rHNVuKOWBxYTijdl3DvtwTccklOWmJ8lyD1gsA0HEQAcJPWC1iTYa5KxdWZG4hYEi5seKnleXosUpeFjIHacd4h+ib38VYehnYPyirMrheOAXOWRe70R7ASqztOZ3VgHXFb2LTeiveWjpoIaY9YJZXXkeWfg+sebNYXX5YQDopm2ocFcuZGsYUkpYSCueMNJTElLYEzBimpxJYEoJQFhery69BUACEIQAIQhAAhCEACEIQAIQhAAhCEAImZiaRzBHtFlllLtV8cc1hZ7T8ntwJu4Zg8LLVlm+82wpPlErYbYpXslZi9HFaxDuQPazVkMLKn6IbYlVIwiKX0mktFjfskBzRfmA4BW+gqruAOizxkdTFVOZUgBxfjBabt7QA7J5dkDyVkglIPfzzU2LGa4LuiX+RjHjMA5aqBraRo7kzs/aPMnln9qTtrazWtwixPw81WJGDi8ImefP3Ll2nUEi55AewWCYp5BfE9wu7QXTe8e04w3MMYAMyCftOqeMeTRJpIqFLMx4IPpBxPvV6ponSMBFtBf4LLIpB/eD5rsRHNpNitM2LVWaLZi2VuIOdwrrlmGbp5amOHZts8IXNU07bG2RUpUVoIsFC7TlwMc4nQG3jY3VSbbL2lhnu2yMY1ticTb2I2fjkqYGC4JkjDWjQXcLeJ71yVjyXC/C59pV86N9kdbtTER2YGtkP0sIDR7Xe4ra32xOW+W2brdJJXpSVzhhtLakJwKWDFtSklqUFAC2leoQoAEIQgAQhCABCEIAEIQgAQhCABCEIAFXt7oy1rZxe0dxJYE9h1u0bcGkX7gSrCghSmSnj0yDeGRrzC9jsRGIa3yJBGfL710x87qV6QNgwxCKeKJrHGTC/CLA4gSCQMr3by4qIhOXgnfg30ST5HRIQckl9PiuXn0gRrwKdpG3BcfJcs8wzLnADjc2ChFraIcblQyvu+WZx+b2gMPcMlA7Y3Wu0uinLg02IfzHePuVuG2oxkwPdwJa3L2m1/JcTNqU7WuaS8AnPEwixPHIK2M5oplVWyhmkqQzq8Bc3OxsHGx+aHDgrpuv1nUNDwQQCLHUW0TkcOjmEOb3HI/cpQTDDfQH3KZ2OSzCK6lB7p6G+5VHeyqPZYCc7X5q3lw4EHiqJvNIXz9nOyipfmC95AiqGAPmJOYBAsONv4rcuijYnUUhmePwtQ4yO7m3IY32Z+aou5HR1WOfeoZ8niNsTnEGUjUiNoJwk31OnetthhDGta0Wa0BrRyAFgPYnvn+lGFZgspJS0hyygMhOBIanApYMWF6F4AlsCgBQQhCgAQhCABCEIAEIQgAQhCABCEIAEIQgAQhCAK/v3Dio3n1HRv/dcL+4lUiP0StI2/Bjpp2etFIP8A6G3vWSbJrNGu9NoFxzHNWJbE1dNLOCbou1GbGxN/K6hNobqRSWc4uc/iHSPDT4WPZUtFIGm7dDqE2ynmdmBdpPEce7NEW14NEkn5K2d3IRcOErCNLGUg+YcuCr2LCNHS3twc/I8s1cKrYMrxZpI52c9p9osVAbQ3enbcB8o7usc74q2M/wCoqkl4UStUWzKgSXjlLBf0n6HuIPpK+1dIRTjG4OeBcuAwgnuCqEdNYgnE5wNiXOv7lM7x7ZDYQ2/iOJ7k89k1hXDIp6cMG0rY7a6f1RulRfKNoQM1BkDn/Rj7ZJ8m2/aCrlFO52IDVxuTyC1ToU2WD19TyPURn2PkI8TgHkU0koJsplZ3GphqC1KCCsQg2kvTj025ADATgTYTrVLBji9akhOBQB6hCFAAhCEACEIQAIQi6ABCF7ZAHiEIQAIQhAAhC8JQBD73bbipKWSWU2Fi1o4uc4EBrRxP2ArPdq7EbMxpZ2ZA0Fjhrpx5hV7fTeE7R2pFFH2oInOZEPmyOAJe/vuRhB5Ac1Y92qwhohfm6MYQTq+LRj/EDsuHBzStMqnCCkWUTTbiQezdovY4xTjC8Zdx5HzVypKkFotyy7s1ybZ2HHUtt6Mg9A8R49yo52xU0TzFKDl5gjmCeChRVnjyXufZw/Bqw2nIbNjAblw181xbXa/Iu46nv4qm0fSG1o/unE9wB+1MbQ6RcQ/u3j9k/ao+jJkK2Cenm3JmRuJta+ZP8FR9r13WvvwGiXtfbD53aWB9qapNn3zd5BaoQ7VyZrLHN4hcD3FuCMWB9J3E/cFv/RXR9XsyC3z8ch78b3Ee6yxaMMa0gC2RueJ46raujHbEdRs+Hq9YmiKRvFrmj4EWI8VXe9jwLmFuQgBCxEiXFNuS3BIeFIDCWEhLBTMGOhOBNNKdalA9QhCgAQhIlkDQXOIAAJJOQAGpJ4BACieKqG1+kSmiJbEH1DhqY7CMf+R2R/Zuqjvdvo6qc6OIltMMjwdN3u5M5N48eQqrqgkGwtbw9gW2rpk1syqVmeCy7W6WKv8A6dPFG31iXSu/2gexRLt+a6b/ALpzQdMAjZ8G3Uc5oIGXC5ta38VBVF4X4m5MJzHAfwWtUwj4RX3tlgrNqVLr4qqpP/mkGngVzfKprX+UVH+vN/8ApLicHMLhn954JwwDDkOCdRj8C6/kKbbtY22CrqRyvK931iVKxb6bRZYiqLu58cTvb2Qfeq+Bb3roi0vw/gocIP0Ck/kscXShtBgOKOmkt+i+Mn2PI9y9Z02zaGjjvplK77WqrRi/sKiNpU7RICNTr3lVyorfoZTkaLW9LVVgLmw07PHrJP8Ac1Vis6RNoVzTE57I4zk8QtwF4OrS4kkA9xCq+157tDRkOSf2GAGE8b5KVTBPhA5PBTKjqKqCRlgGPaRyyOnhZaxtLZ4ka2oidga84mv1MMpycHDjG7Rw4EX8Mf2g3Ey3EfFazuPW46Nso7bCMNRHqWvbkZWjjcDMcR4KbMJjvofo692Ixyt6uYatvk4evG75zT/VdG1qOKpZhkH0SALtPMHl3J6toWOjbG6zo3ZwSXzjcdG4tRyB46Hgoh1RLBds7cTW+k9vpMHAyt9X9MZc7LBZU4/midCq5T4kUnbW7phfZwuD6D25A/cVDTQ2yxG3iStXxMmbY4XMI53HiFUtvbtHWLNvLimru3hhZ0+coq0FDyUlFEAMza385LlA6q+LLncWso6przJkw4WDVxyv4clfyyh5FHVLMZHGKMj9N50a3irT0PbaFNtJ8BP4OoHVi/5xmcZPj2m/tBU6GQBuFuQ1PM95UbFM5r+sYcLmuDmuGoc0ggjzCfs7k4lLlzp9ghBVf3I3njr6VkzSA+wEzL5skGot6p1B5FT5K5ji08ZaJJSXJTikPUAML1q8XrQmJY6xOtTTE41KQLQhCgAWU9LG9XbNEw9loBqDzJzbF4WsT4haHt7bkNJH1s7w0fNGrnn1WDiV83bbknqJpZiw3ke55GVxiNwNeAsPJaumr19zEm8RJxTNw3vl7slzSbUYL4SDcjy/nNQzjMz0mPA5EG3tXsLonHtDB3tW/CglBtUOebnLQff3pdWA5hGqhqiAA9lwcOfHzCciqyBh4J0yGhez63qy5jr/AM6KxUFReN19bZfBVHaLu0DbhY+0qQ2dWmwH9VAM65JDz4J189mADVccj88vemnTjiQOXf4KeCDsdOQPLzUZXy4bG9zr4KzbF3Rq6qzi3qYz8+QEEj9Fmp87BXCm3boKIBzx18o4yWdn3M9FvsKonfCPHsvronIx2ohke3rOrfg9bC7D+9ay6tjyutgY0ue4jC1oJcT3AarRtr70OkxYrMhaNLZW081wdHtRDS9ZI9hxvP4PLNrM7C/Dh7FWr3m4XvpeUtI925FZ1Ze5scf6L39vzwgge1P9HklREZ4xFISwtOVsHEFjiSBbIEEG+Xeprbe8bj23HCzgNSTwA5lcez9pSQxPccnSuxFvBvIeQ+Cr+tNrkt/ho+EWeg2veR8fUkNcCZISQ8D1nxEa65t77rqM7LNxuJZn1M4N3R3+ZJzboM/Pmqdu/K99VGzrWiUY5DiOpIsIwOZve3IK1PYcbiwAPz62A6Oyzc06Z556HirY8rkzWxUZYiE2xs2SFxkpixrz2nRE/gZhxdH6j+5cR2zIQC6lkDuGItawd+I5W71x77bVb1TaeMkB7i4g+lE1urQeFzlbuKotZAA3j5klEq4t8j12WqLafBpjNkx1P4apc0xMtiLQQHOvlHCNX55YtT80DVTDqFnYaYWjXqKew7P+ZJ3jjfIaaqu7qbRLooZHWkkDcEEegYW9l0jgND+keBy1XbtLamGOWQvOXZll0dI/8xF6rRoSNBca3s6WcIok3J6yp769Qx2COzpAT1sjcm39RoGVgqqIiG4uBT1U4udpbEdNLDuUxIxoaGEageHirEhGyL2Ttqekl62nkdG7u0cOTgcnDxWqbt9NOja2G3+bD8XRn7D5LI6umLTlmOBXMknXGXlEqTR9ZbF3gpqtuKnmZIOIB7Q+k05jzCkC5fINPUOY4OY5zHDRzSWuHgRmrzsPpYroRhlLKhv+YCH93bbr5grLPpX+llis+Tf0piSl8FmZaxbCkPrGNPaexvi5oPvKofTPWyRbPBikfGS9oJY5zSQeBIOYWG00YOZAJOZJFyVdVR3rdK3LD6d2rvfRU4vLUxX4Na4PefBjLlUra3S8wXFNTueeDpSGN8cLbk+0LF6iMDQAeAsufEVpj0sF55EdjLjtarnrJDLUEucRZtgbNHJjRoFE1tLhHZ6wd5v8LKNhqH+s72ldoqHnIucfMq9LOBDxlbNGP7w2PmPAhPOqmyC0kbCfWbdrvaEiRouMuBXBTHt24JsIGqqANPZJt36+7VKhnysV0VP8+xcA1QB2VBuwXC5IHG4AvfQAXue4AJ6oOQ+ite6KKOMUQkDGdYSQX4RiI5F1rlV2WdkdLK4d7wp2724lVUWMv4CPW7h+EcO5nD9q3gtK2ZsOjoGjA0YuMslnSHwPDyspkcPFVLfFxxtz5faudK+Vjw6FdEYnTtjecAER5n1lR5NqY3loDpJCdG5m3NxOTfNL22bROIyOHhknN12gUsZAsXYi4jIk31J4lNGKUXIse9/Yjn+QG+KaznDNsY9Bh5n1nd5TL9qgOEcbDLKSeyNB9Iro2u49W/wKRuEwdS91hiLrE2z9qdcx7mI+J9q9nRDs9zZGyTlr5T6A0jj+iOY5rj2ptXt9VBaWcm1xm1h530JHsHuUlvK4/IXm5vcZ8dTxUZuPGOqlNhfS9s7W0upjzHvZEuJKC9in7Lip4O04vqXOxPdwZbPs8zfirW2ue6OJ05DXljTHK0jUi+CTkSOeR8VVKsXx39ZnvcLqzRC9BNfgJwO7CRa3K3BW16+WZuoSTSRnVZWOqKiWQ5knCLchll7Lrk2ibN0tp/VN7NOR8vtRtE9keKZ/zlkeKCx7hT9iaMdk3Dny+pEAcQHeT8b8F21cL6lzGtZaFotBHpisLmV3IAZk8ARxKgNzz2pRwIjBHAjrW5Hmr9tQ2jriMi2nhDSMrBxeXAcgbC/OytZiRm9LFjncb3DSQDwNssu5dcz7vy7gmt3x2D9IJUep8U6EZ5VwXyChpo8JVgmHo+CitqcPH7FLBC3MBaLJsMXsHohLgOY81BJ//9k="/>
          <p:cNvSpPr>
            <a:spLocks noChangeAspect="1" noChangeArrowheads="1"/>
          </p:cNvSpPr>
          <p:nvPr/>
        </p:nvSpPr>
        <p:spPr bwMode="auto">
          <a:xfrm>
            <a:off x="155575" y="-1722438"/>
            <a:ext cx="5238750" cy="3590926"/>
          </a:xfrm>
          <a:prstGeom prst="rect">
            <a:avLst/>
          </a:prstGeom>
          <a:noFill/>
          <a:ln w="9525">
            <a:noFill/>
            <a:miter lim="800000"/>
            <a:headEnd/>
            <a:tailEnd/>
          </a:ln>
        </p:spPr>
        <p:txBody>
          <a:bodyPr/>
          <a:lstStyle/>
          <a:p>
            <a:endParaRPr lang="ru-RU"/>
          </a:p>
        </p:txBody>
      </p:sp>
      <p:sp>
        <p:nvSpPr>
          <p:cNvPr id="46086" name="AutoShape 4" descr="data:image/jpeg;base64,/9j/4AAQSkZJRgABAQAAAQABAAD/2wCEAAkGBxQTEhUUExQUFhUXGBUXFRgXFxUVFxcYFxcXFxkVFxkYHCggGBslGxUXITEiJSkrLi4uFx8zODMsNygtLisBCgoKDg0OGxAQGiwmICQsLywsLCwsLC8sLCwsLCwsLCwsLCwsLCwsLCwsLCwsLCwsLCwsLCwsLCwsLCwsLCssN//AABEIALoBDwMBIgACEQEDEQH/xAAcAAABBQEBAQAAAAAAAAAAAAAAAgMFBgcEAQj/xABLEAABAwIDBAYFBgsGBgMAAAABAAIDBBESITEFBkFRBxMiYXGBMlKRobEUQnKywdEjJDRTYnOCkuHw8RYzVGOTwhU1Q0SDsyWi0v/EABkBAAIDAQAAAAAAAAAAAAAAAAACAQMEBf/EACsRAAIDAAEEAQIEBwAAAAAAAAABAgMRIQQSMUFREzMVIkJSFDJicYGR8P/aAAwDAQACEQMRAD8A0qoqGsbie4NaNSTYZ964/wDjtN+fi/fb96iukY/iEn0ov/Y1ZAAuUdfp+lVsdbN/papkjcUb2ube12kEXHDJNz7UgY7C+aNrhqHPAI46Eqt9GH5Gf1r/AINVI39zr5v2PqNQJX06na4b4Nai21TuIa2eIkmwAeCSTwC7KiZrGlzyGtGpcbAeJWG7rN/HKf8AWx/WC1ffw/iE/wBEe97UuEXdMq7FDfJ2/wDH6X/EQ/vt+9A29S/4iH99v3rB7JyOnc4XaxxHMNJ+AU4avw+P7jeqTakMjsMcsb3WvZrgTbicvFFXtWGJ2GSVjDYGznAGx4+5Zn0ZUrxW3cxwHVPFy0gZlmWYXvShC41gIa4jqmZhpPF+WSjDP/DR+r2b6NF/tBS/4iH99qP+P0v+Ih/fb96whzLGxFj3iy8AU4aPw+P7jfIdtU7nBrZ43OJAAD2kkngM13uyuTosQ3Op3fLac4HWEjbnCbDXjZbeRfzUMx9RSqpJJ6Rx29Sj/uIf9Rv3pym2vBI4NZNG5x0aHNJPgFhG0Kbq5ZI7eg97fY4hWfoupsVdi4Mje7zNmj6xU4aJ9HGNffpr2FegL0IslOeCEIQSCEKK3i27HSR45MycmNGrj9g5lSloEm51szkOPcoev3ppYgS6Vptrhsf6+Sxve7fOWdxDn5cGNuGDy+d4n3aKnSyvdnqO7h9y0R6dvyK5JG0VnS7SgkRxSvtxJawfaVDTdMzr9mlZbvkcT7mhZnDT4gT6Lh7PFcoYfZqr1RARyZr9J0yR/wDUp3fslo+JN1J0fS1ROdZzZox6xa1wH7pv7lha8ePah9PBkd7PqnZ21YZ24opGPBz7JBXY0L5Ljlc3Rzh4Ej4K2br9IdXSOtiM0XGORxP7jjm0+0dypl0zXhjKaPooNRhVe3X3zpa5o6p4bJbtRPs2Rvl84d4ViuszTXDHEFJcEpyS5QQVXpH/ACCT6UX12rIQtd6SD+Iv+nF9cLI0x2eh+3/kvu4+9FNTU3VzPcHY3OsGOdkQLZgdxVW3ormT1UssZJY4twkgg5NA0Pgk7O3fqZ2Y4oi9tyLgsGY1GZBXFV0z4nujkGF7cnDI2NgeHipLa661Y5J8kjugPx6m/Ws+K1DpBP4hN+x9dqzHc38upv1rftWmdIp/+Pl8Y/8A2NUGXqvvx/72Y0tB3D3opqamMcr3NcXudkxxyIFswO5Z6pXZu7tTOzHDEXtuRcFgzGozcFJrvhGUcm8Rr+x95qapf1cLy5waXWLXNyBAvmO8Kass56PN3KmnqXPmiLGmNzQS5hzLmG3ZJ5FaOlZx7oxjPIPUYv0j/l8n0Y/qBRe7Tb1dOP8AOj+sFKdJH/MJfox/UCjd1fy2m/XR/WCY60PsL+xvK9QlOCQ4ZiPSDS9XXzcn4Xj9pov7wVZOiCm/KJPoMHvcfsXN0u0lpYJfWY5h8Wm49zirF0W02GiDuMkj3eQs0fVTejpWWb0q/wBFwDUuyEJDmhZeL1cG2Nox08L5pTZkYueZ5AcyTYDxUpaBxb07wxUUJkfm45RsGr3cu4DUngsD3i3jnqZXSPf2jlYZBo9VoOgSt7t4pKqZ0kt7nKNg0Y3g2/PibJmLYxbGHyh2egDmxj3tJJW2utQWvyRy+EctPQPsZCxxAILic7jw4hKqIWtPWw3LbXLeXAjwT2yaaQOPVlwabhzSbjwNlL02wJLGwsDfXLXu5KyU0vY0K2/CIuuhGAuYLFvad3sc29/K5XDJslwsQb3YHAeQ187K0RbAlwuabZtw+XmuJ+xKkF2liAwansjQJFYvkeVL9orNLQPf6IzuvYKPE2R5NmsF/HOwt4lSztizMa6xOfL35+C55tlSCPCAbEgnI5gaBW96fsp+k16IZrSf55r0cmjEeJ+5OSRubkcuJ4dyWHsDABe5N3H4Nb3W4p9K8GIn2IJGnI2I8FvXRbvAZojA9xc6NodG4m5dGTaxv85pyPiF8/u8CArp0SbUEO0Iw42ZIHxZnIF9i2/LtNA81VdDuiNGWcH0O4rxAXq5w5Uekn8hf9OP64WRrZ999nSVFK6OJuJ5cwgXAyDrnMrOv7EVv5ofvs+9Odbo7YRryT9l36Mx+JD9ZJ9ioO+n5dUfT/2tWm7j7Mkp6VscrcLw55IuDqcswqfvPuhVzVc0kcYLHuu042C4sBoT3KCuiyKuk2+CA3M/Lqb9YPgVpfSP+QS+Mf1wqnuvufVxVcMkkYDGPu442GwseAKu+++zZKikfFE3E8lhAuBkHAnMoI6iyLujJPgw+y0Lcje6mpaYRSueHY3uyYXCxtbPyUH/AGDrvzQ/1I/vXh3DrvzI/wBSP71JqtlTau1yNO2HvXTVUhjhLy4NLjiYWiwIHHxCnCs96PN2KmmqHvmjDWmItBxNdmXNNrA8gVolkrOXdGEZ5B6jFOkf/mEvhH9QKO3S/Lab9bH8Vbt9N0aqerklijDmODLHGwaNAORK5N29yqyKqhkkjaGMe1zjjYch3A5pjowuh9HN5w1oL1eNC9VZyCh7674U8UnUmnZUvbm7HYNYSL2F2m7rWUvuZvFDVRkRs6ox2xRi1gDoW2Gbb34BUTfvdWobUySxxvkjkdiuwFxaSM2uAz1Vh6Mt25afrJ5mlhe0Naw+la9y5w4cLBPxhunXUqE0+S/oQEJDCCz/AKY5yKSNotZ0zSb8mgn42PktAWX9N0/4OnZxLnu9wCtqX5kBlNLPdxdpbIOtice5gOQ8VKbL2JNM/FOSGjmcTj+jcpnYIbjAMeOQi7b6MA+eb5AcuKu+ys7aXz0+K1WS7fA9UFJ8nVQ7ObE0BjAMszqSfFStLROfySIrXAJsrLsqFpYP6LDy+WbZTUFwRtPsAuz+zJc1XsQtNlcxLYZBcE/avcNHtPvTySXhmeF82+SoP2M7kD5ArkfR2+5XSoFgB8PtUFWMzztx4WS6aIzb8lPrtmsde7Qe6yq9fu+yxLOydQLZeCv88Qz/AJ4KBqYiCrq7GRZVF+TPqilaI79YA8ZFhBvl3jJcVO8g3BsR/UEcip7bdO0SXtk7Xu7/AHqCmjwnUEcwtsXqOZOPaz6f3R2iaiip5nek+Jhd9K1nH2gqWWadCO1y+nkpnG/UkOZ9CQnLycD7Vpa51ke2TQ6G14vUKBhbQnQE2E4lIFAL0BetC9QAiyUAvUKACyEIQAWRZCEACEIQAWQhCABCEIAFjPTLK75XD+izK+med/b8Fsyz/pg2aHUomAu6NwaTxwOIv8PeraXkgMu2ZUMjbJ2ruNsR466fw7ld934rRNcdSAqpuxQRvzLbvNhG3gwesRxcRz0Cv8MbWDMgNaNfBW3P0i+nfYuB1jpfuVl2LM09nTuKodVvpDGSBGXWyysB7eCcpt/ac2xXZ4kH4KlVy84WTlGXGmmz0/ZOHXhmoE1tiQSLjUf1RsjeyKVvZka63LXzULV1AfI8jgR79ETxvgSmDWpk5JUhw/io+e2fEd67qV8AYMhitnfmoqrwDN0jPakwsTI+oIsq9UyXHdn7FOzVcA9KVh/aCr22nANeWm4scJvkrK455HnNZwU+vdjN+Tifbl7FATCziOHBTW0ZsIFhrf3aKDsXOyzJNgOZPBb4cI5tj1m0dCOyntjlqSLMkDY2c3YCS5w7rm3tWorg3f2eKelhhA/u42N8w0X991ILn2S7pNjDSAhetCgYcanE21OJSELavUAIUACEIQAIQhAAhCEACEIQAIQhAAhCEAChd86TraGpZzieR4tGIfBS88mFrncgT7BdZdLUmUymppyYXAj5QyRxlZfLE9nCK+WWQFlZBc6SlpCdH0AIaeIDzz7r+9WKuoWSdlz7M4gZXtzUfsHZpgkcxrrjD2Txwnn71MVOy3yMIBLbjVth8VZOSctL4RaWEBtCt2ZTmzo2vI1BBc7z5eZCrNbVbOmNo6WxOgZKxp/dc6xVjpt0WwkueOuu17bPAAGMEFzLDJ/HFmVEP2KyN1zA1wzviAeXEtLcxiOQBuALC+fJWQcPkWUZ/COXYULWvLYS9hJALXgtLT+lyV7i2cIszLjcSC6wsMtB4KK2BswxxWeSXaML2jrAz1SeXK6ndvANItoWMJ8S0XVNktfBfXHM0p28+8LgDHHcE3sBr4lVvZex2VBvNWxR88bnOPhy96brYXPndYjtG3avhtyNs137Y2AcMeGRxGAdZazbOBNwyO7WgWtZaYpRWaZptye4dtXuMwR4oqnrB3AW8rHNVuKOWBxYTijdl3DvtwTccklOWmJ8lyD1gsA0HEQAcJPWC1iTYa5KxdWZG4hYEi5seKnleXosUpeFjIHacd4h+ib38VYehnYPyirMrheOAXOWRe70R7ASqztOZ3VgHXFb2LTeiveWjpoIaY9YJZXXkeWfg+sebNYXX5YQDopm2ocFcuZGsYUkpYSCueMNJTElLYEzBimpxJYEoJQFhery69BUACEIQAIQhAAhCEACEIQAIQhAAhCEAImZiaRzBHtFlllLtV8cc1hZ7T8ntwJu4Zg8LLVlm+82wpPlErYbYpXslZi9HFaxDuQPazVkMLKn6IbYlVIwiKX0mktFjfskBzRfmA4BW+gqruAOizxkdTFVOZUgBxfjBabt7QA7J5dkDyVkglIPfzzU2LGa4LuiX+RjHjMA5aqBraRo7kzs/aPMnln9qTtrazWtwixPw81WJGDi8ImefP3Ll2nUEi55AewWCYp5BfE9wu7QXTe8e04w3MMYAMyCftOqeMeTRJpIqFLMx4IPpBxPvV6ponSMBFtBf4LLIpB/eD5rsRHNpNitM2LVWaLZi2VuIOdwrrlmGbp5amOHZts8IXNU07bG2RUpUVoIsFC7TlwMc4nQG3jY3VSbbL2lhnu2yMY1ticTb2I2fjkqYGC4JkjDWjQXcLeJ71yVjyXC/C59pV86N9kdbtTER2YGtkP0sIDR7Xe4ra32xOW+W2brdJJXpSVzhhtLakJwKWDFtSklqUFAC2leoQoAEIQgAQhCABCEIAEIQgAQhCABCEIAFXt7oy1rZxe0dxJYE9h1u0bcGkX7gSrCghSmSnj0yDeGRrzC9jsRGIa3yJBGfL710x87qV6QNgwxCKeKJrHGTC/CLA4gSCQMr3by4qIhOXgnfg30ST5HRIQckl9PiuXn0gRrwKdpG3BcfJcs8wzLnADjc2ChFraIcblQyvu+WZx+b2gMPcMlA7Y3Wu0uinLg02IfzHePuVuG2oxkwPdwJa3L2m1/JcTNqU7WuaS8AnPEwixPHIK2M5oplVWyhmkqQzq8Bc3OxsHGx+aHDgrpuv1nUNDwQQCLHUW0TkcOjmEOb3HI/cpQTDDfQH3KZ2OSzCK6lB7p6G+5VHeyqPZYCc7X5q3lw4EHiqJvNIXz9nOyipfmC95AiqGAPmJOYBAsONv4rcuijYnUUhmePwtQ4yO7m3IY32Z+aou5HR1WOfeoZ8niNsTnEGUjUiNoJwk31OnetthhDGta0Wa0BrRyAFgPYnvn+lGFZgspJS0hyygMhOBIanApYMWF6F4AlsCgBQQhCgAQhCABCEIAEIQgAQhCABCEIAEIQgAQhCAK/v3Dio3n1HRv/dcL+4lUiP0StI2/Bjpp2etFIP8A6G3vWSbJrNGu9NoFxzHNWJbE1dNLOCbou1GbGxN/K6hNobqRSWc4uc/iHSPDT4WPZUtFIGm7dDqE2ynmdmBdpPEce7NEW14NEkn5K2d3IRcOErCNLGUg+YcuCr2LCNHS3twc/I8s1cKrYMrxZpI52c9p9osVAbQ3enbcB8o7usc74q2M/wCoqkl4UStUWzKgSXjlLBf0n6HuIPpK+1dIRTjG4OeBcuAwgnuCqEdNYgnE5wNiXOv7lM7x7ZDYQ2/iOJ7k89k1hXDIp6cMG0rY7a6f1RulRfKNoQM1BkDn/Rj7ZJ8m2/aCrlFO52IDVxuTyC1ToU2WD19TyPURn2PkI8TgHkU0koJsplZ3GphqC1KCCsQg2kvTj025ADATgTYTrVLBji9akhOBQB6hCFAAhCEACEIQAIQi6ABCF7ZAHiEIQAIQhAAhC8JQBD73bbipKWSWU2Fi1o4uc4EBrRxP2ArPdq7EbMxpZ2ZA0Fjhrpx5hV7fTeE7R2pFFH2oInOZEPmyOAJe/vuRhB5Ac1Y92qwhohfm6MYQTq+LRj/EDsuHBzStMqnCCkWUTTbiQezdovY4xTjC8Zdx5HzVypKkFotyy7s1ybZ2HHUtt6Mg9A8R49yo52xU0TzFKDl5gjmCeChRVnjyXufZw/Bqw2nIbNjAblw181xbXa/Iu46nv4qm0fSG1o/unE9wB+1MbQ6RcQ/u3j9k/ao+jJkK2Cenm3JmRuJta+ZP8FR9r13WvvwGiXtfbD53aWB9qapNn3zd5BaoQ7VyZrLHN4hcD3FuCMWB9J3E/cFv/RXR9XsyC3z8ch78b3Ee6yxaMMa0gC2RueJ46raujHbEdRs+Hq9YmiKRvFrmj4EWI8VXe9jwLmFuQgBCxEiXFNuS3BIeFIDCWEhLBTMGOhOBNNKdalA9QhCgAQhIlkDQXOIAAJJOQAGpJ4BACieKqG1+kSmiJbEH1DhqY7CMf+R2R/Zuqjvdvo6qc6OIltMMjwdN3u5M5N48eQqrqgkGwtbw9gW2rpk1syqVmeCy7W6WKv8A6dPFG31iXSu/2gexRLt+a6b/ALpzQdMAjZ8G3Uc5oIGXC5ta38VBVF4X4m5MJzHAfwWtUwj4RX3tlgrNqVLr4qqpP/mkGngVzfKprX+UVH+vN/8ApLicHMLhn954JwwDDkOCdRj8C6/kKbbtY22CrqRyvK931iVKxb6bRZYiqLu58cTvb2Qfeq+Bb3roi0vw/gocIP0Ck/kscXShtBgOKOmkt+i+Mn2PI9y9Z02zaGjjvplK77WqrRi/sKiNpU7RICNTr3lVyorfoZTkaLW9LVVgLmw07PHrJP8Ac1Vis6RNoVzTE57I4zk8QtwF4OrS4kkA9xCq+157tDRkOSf2GAGE8b5KVTBPhA5PBTKjqKqCRlgGPaRyyOnhZaxtLZ4ka2oidga84mv1MMpycHDjG7Rw4EX8Mf2g3Ey3EfFazuPW46Nso7bCMNRHqWvbkZWjjcDMcR4KbMJjvofo692Ixyt6uYatvk4evG75zT/VdG1qOKpZhkH0SALtPMHl3J6toWOjbG6zo3ZwSXzjcdG4tRyB46Hgoh1RLBds7cTW+k9vpMHAyt9X9MZc7LBZU4/midCq5T4kUnbW7phfZwuD6D25A/cVDTQ2yxG3iStXxMmbY4XMI53HiFUtvbtHWLNvLimru3hhZ0+coq0FDyUlFEAMza385LlA6q+LLncWso6przJkw4WDVxyv4clfyyh5FHVLMZHGKMj9N50a3irT0PbaFNtJ8BP4OoHVi/5xmcZPj2m/tBU6GQBuFuQ1PM95UbFM5r+sYcLmuDmuGoc0ggjzCfs7k4lLlzp9ghBVf3I3njr6VkzSA+wEzL5skGot6p1B5FT5K5ji08ZaJJSXJTikPUAML1q8XrQmJY6xOtTTE41KQLQhCgAWU9LG9XbNEw9loBqDzJzbF4WsT4haHt7bkNJH1s7w0fNGrnn1WDiV83bbknqJpZiw3ke55GVxiNwNeAsPJaumr19zEm8RJxTNw3vl7slzSbUYL4SDcjy/nNQzjMz0mPA5EG3tXsLonHtDB3tW/CglBtUOebnLQff3pdWA5hGqhqiAA9lwcOfHzCciqyBh4J0yGhez63qy5jr/AM6KxUFReN19bZfBVHaLu0DbhY+0qQ2dWmwH9VAM65JDz4J189mADVccj88vemnTjiQOXf4KeCDsdOQPLzUZXy4bG9zr4KzbF3Rq6qzi3qYz8+QEEj9Fmp87BXCm3boKIBzx18o4yWdn3M9FvsKonfCPHsvronIx2ohke3rOrfg9bC7D+9ay6tjyutgY0ue4jC1oJcT3AarRtr70OkxYrMhaNLZW081wdHtRDS9ZI9hxvP4PLNrM7C/Dh7FWr3m4XvpeUtI925FZ1Ze5scf6L39vzwgge1P9HklREZ4xFISwtOVsHEFjiSBbIEEG+Xeprbe8bj23HCzgNSTwA5lcez9pSQxPccnSuxFvBvIeQ+Cr+tNrkt/ho+EWeg2veR8fUkNcCZISQ8D1nxEa65t77rqM7LNxuJZn1M4N3R3+ZJzboM/Pmqdu/K99VGzrWiUY5DiOpIsIwOZve3IK1PYcbiwAPz62A6Oyzc06Z556HirY8rkzWxUZYiE2xs2SFxkpixrz2nRE/gZhxdH6j+5cR2zIQC6lkDuGItawd+I5W71x77bVb1TaeMkB7i4g+lE1urQeFzlbuKotZAA3j5klEq4t8j12WqLafBpjNkx1P4apc0xMtiLQQHOvlHCNX55YtT80DVTDqFnYaYWjXqKew7P+ZJ3jjfIaaqu7qbRLooZHWkkDcEEegYW9l0jgND+keBy1XbtLamGOWQvOXZll0dI/8xF6rRoSNBca3s6WcIok3J6yp769Qx2COzpAT1sjcm39RoGVgqqIiG4uBT1U4udpbEdNLDuUxIxoaGEageHirEhGyL2Ttqekl62nkdG7u0cOTgcnDxWqbt9NOja2G3+bD8XRn7D5LI6umLTlmOBXMknXGXlEqTR9ZbF3gpqtuKnmZIOIB7Q+k05jzCkC5fINPUOY4OY5zHDRzSWuHgRmrzsPpYroRhlLKhv+YCH93bbr5grLPpX+llis+Tf0piSl8FmZaxbCkPrGNPaexvi5oPvKofTPWyRbPBikfGS9oJY5zSQeBIOYWG00YOZAJOZJFyVdVR3rdK3LD6d2rvfRU4vLUxX4Na4PefBjLlUra3S8wXFNTueeDpSGN8cLbk+0LF6iMDQAeAsufEVpj0sF55EdjLjtarnrJDLUEucRZtgbNHJjRoFE1tLhHZ6wd5v8LKNhqH+s72ldoqHnIucfMq9LOBDxlbNGP7w2PmPAhPOqmyC0kbCfWbdrvaEiRouMuBXBTHt24JsIGqqANPZJt36+7VKhnysV0VP8+xcA1QB2VBuwXC5IHG4AvfQAXue4AJ6oOQ+ite6KKOMUQkDGdYSQX4RiI5F1rlV2WdkdLK4d7wp2724lVUWMv4CPW7h+EcO5nD9q3gtK2ZsOjoGjA0YuMslnSHwPDyspkcPFVLfFxxtz5faudK+Vjw6FdEYnTtjecAER5n1lR5NqY3loDpJCdG5m3NxOTfNL22bROIyOHhknN12gUsZAsXYi4jIk31J4lNGKUXIse9/Yjn+QG+KaznDNsY9Bh5n1nd5TL9qgOEcbDLKSeyNB9Iro2u49W/wKRuEwdS91hiLrE2z9qdcx7mI+J9q9nRDs9zZGyTlr5T6A0jj+iOY5rj2ptXt9VBaWcm1xm1h530JHsHuUlvK4/IXm5vcZ8dTxUZuPGOqlNhfS9s7W0upjzHvZEuJKC9in7Lip4O04vqXOxPdwZbPs8zfirW2ue6OJ05DXljTHK0jUi+CTkSOeR8VVKsXx39ZnvcLqzRC9BNfgJwO7CRa3K3BW16+WZuoSTSRnVZWOqKiWQ5knCLchll7Lrk2ibN0tp/VN7NOR8vtRtE9keKZ/zlkeKCx7hT9iaMdk3Dny+pEAcQHeT8b8F21cL6lzGtZaFotBHpisLmV3IAZk8ARxKgNzz2pRwIjBHAjrW5Hmr9tQ2jriMi2nhDSMrBxeXAcgbC/OytZiRm9LFjncb3DSQDwNssu5dcz7vy7gmt3x2D9IJUep8U6EZ5VwXyChpo8JVgmHo+CitqcPH7FLBC3MBaLJsMXsHohLgOY81BJ//9k="/>
          <p:cNvSpPr>
            <a:spLocks noChangeAspect="1" noChangeArrowheads="1"/>
          </p:cNvSpPr>
          <p:nvPr/>
        </p:nvSpPr>
        <p:spPr bwMode="auto">
          <a:xfrm>
            <a:off x="155575" y="-1722438"/>
            <a:ext cx="5238750" cy="3590926"/>
          </a:xfrm>
          <a:prstGeom prst="rect">
            <a:avLst/>
          </a:prstGeom>
          <a:noFill/>
          <a:ln w="9525">
            <a:noFill/>
            <a:miter lim="800000"/>
            <a:headEnd/>
            <a:tailEnd/>
          </a:ln>
        </p:spPr>
        <p:txBody>
          <a:bodyPr/>
          <a:lstStyle/>
          <a:p>
            <a:endParaRPr lang="ru-RU"/>
          </a:p>
        </p:txBody>
      </p:sp>
      <p:sp>
        <p:nvSpPr>
          <p:cNvPr id="46087" name="AutoShape 6" descr="data:image/jpeg;base64,/9j/4AAQSkZJRgABAQAAAQABAAD/2wCEAAkGBxQTEhUUExQUFhUXGBUXFRgXFxUVFxcYFxcXFxkVFxkYHCggGBslGxUXITEiJSkrLi4uFx8zODMsNygtLisBCgoKDg0OGxAQGiwmICQsLywsLCwsLC8sLCwsLCwsLCwsLCwsLCwsLCwsLCwsLCwsLCwsLCwsLCwsLCwsLCssN//AABEIALoBDwMBIgACEQEDEQH/xAAcAAABBQEBAQAAAAAAAAAAAAAAAgMFBgcEAQj/xABLEAABAwIDBAYFBgsGBgMAAAABAAIDBBESITEFBkFRBxMiYXGBMlKRobEUQnKywdEjJDRTYnOCkuHw8RYzVGOTwhU1Q0SDsyWi0v/EABkBAAIDAQAAAAAAAAAAAAAAAAACAQMEBf/EACsRAAIDAAEEAQIEBwAAAAAAAAABAgMRIQQSMUFREzMVIkJSFDJicYGR8P/aAAwDAQACEQMRAD8A0qoqGsbie4NaNSTYZ964/wDjtN+fi/fb96iukY/iEn0ov/Y1ZAAuUdfp+lVsdbN/papkjcUb2ube12kEXHDJNz7UgY7C+aNrhqHPAI46Eqt9GH5Gf1r/AINVI39zr5v2PqNQJX06na4b4Nai21TuIa2eIkmwAeCSTwC7KiZrGlzyGtGpcbAeJWG7rN/HKf8AWx/WC1ffw/iE/wBEe97UuEXdMq7FDfJ2/wDH6X/EQ/vt+9A29S/4iH99v3rB7JyOnc4XaxxHMNJ+AU4avw+P7jeqTakMjsMcsb3WvZrgTbicvFFXtWGJ2GSVjDYGznAGx4+5Zn0ZUrxW3cxwHVPFy0gZlmWYXvShC41gIa4jqmZhpPF+WSjDP/DR+r2b6NF/tBS/4iH99qP+P0v+Ih/fb96whzLGxFj3iy8AU4aPw+P7jfIdtU7nBrZ43OJAAD2kkngM13uyuTosQ3Op3fLac4HWEjbnCbDXjZbeRfzUMx9RSqpJJ6Rx29Sj/uIf9Rv3pym2vBI4NZNG5x0aHNJPgFhG0Kbq5ZI7eg97fY4hWfoupsVdi4Mje7zNmj6xU4aJ9HGNffpr2FegL0IslOeCEIQSCEKK3i27HSR45MycmNGrj9g5lSloEm51szkOPcoev3ppYgS6Vptrhsf6+Sxve7fOWdxDn5cGNuGDy+d4n3aKnSyvdnqO7h9y0R6dvyK5JG0VnS7SgkRxSvtxJawfaVDTdMzr9mlZbvkcT7mhZnDT4gT6Lh7PFcoYfZqr1RARyZr9J0yR/wDUp3fslo+JN1J0fS1ROdZzZox6xa1wH7pv7lha8ePah9PBkd7PqnZ21YZ24opGPBz7JBXY0L5Ljlc3Rzh4Ej4K2br9IdXSOtiM0XGORxP7jjm0+0dypl0zXhjKaPooNRhVe3X3zpa5o6p4bJbtRPs2Rvl84d4ViuszTXDHEFJcEpyS5QQVXpH/ACCT6UX12rIQtd6SD+Iv+nF9cLI0x2eh+3/kvu4+9FNTU3VzPcHY3OsGOdkQLZgdxVW3ormT1UssZJY4twkgg5NA0Pgk7O3fqZ2Y4oi9tyLgsGY1GZBXFV0z4nujkGF7cnDI2NgeHipLa661Y5J8kjugPx6m/Ws+K1DpBP4hN+x9dqzHc38upv1rftWmdIp/+Pl8Y/8A2NUGXqvvx/72Y0tB3D3opqamMcr3NcXudkxxyIFswO5Z6pXZu7tTOzHDEXtuRcFgzGozcFJrvhGUcm8Rr+x95qapf1cLy5waXWLXNyBAvmO8Kass56PN3KmnqXPmiLGmNzQS5hzLmG3ZJ5FaOlZx7oxjPIPUYv0j/l8n0Y/qBRe7Tb1dOP8AOj+sFKdJH/MJfox/UCjd1fy2m/XR/WCY60PsL+xvK9QlOCQ4ZiPSDS9XXzcn4Xj9pov7wVZOiCm/KJPoMHvcfsXN0u0lpYJfWY5h8Wm49zirF0W02GiDuMkj3eQs0fVTejpWWb0q/wBFwDUuyEJDmhZeL1cG2Nox08L5pTZkYueZ5AcyTYDxUpaBxb07wxUUJkfm45RsGr3cu4DUngsD3i3jnqZXSPf2jlYZBo9VoOgSt7t4pKqZ0kt7nKNg0Y3g2/PibJmLYxbGHyh2egDmxj3tJJW2utQWvyRy+EctPQPsZCxxAILic7jw4hKqIWtPWw3LbXLeXAjwT2yaaQOPVlwabhzSbjwNlL02wJLGwsDfXLXu5KyU0vY0K2/CIuuhGAuYLFvad3sc29/K5XDJslwsQb3YHAeQ187K0RbAlwuabZtw+XmuJ+xKkF2liAwansjQJFYvkeVL9orNLQPf6IzuvYKPE2R5NmsF/HOwt4lSztizMa6xOfL35+C55tlSCPCAbEgnI5gaBW96fsp+k16IZrSf55r0cmjEeJ+5OSRubkcuJ4dyWHsDABe5N3H4Nb3W4p9K8GIn2IJGnI2I8FvXRbvAZojA9xc6NodG4m5dGTaxv85pyPiF8/u8CArp0SbUEO0Iw42ZIHxZnIF9i2/LtNA81VdDuiNGWcH0O4rxAXq5w5Uekn8hf9OP64WRrZ999nSVFK6OJuJ5cwgXAyDrnMrOv7EVv5ofvs+9Odbo7YRryT9l36Mx+JD9ZJ9ioO+n5dUfT/2tWm7j7Mkp6VscrcLw55IuDqcswqfvPuhVzVc0kcYLHuu042C4sBoT3KCuiyKuk2+CA3M/Lqb9YPgVpfSP+QS+Mf1wqnuvufVxVcMkkYDGPu442GwseAKu+++zZKikfFE3E8lhAuBkHAnMoI6iyLujJPgw+y0Lcje6mpaYRSueHY3uyYXCxtbPyUH/AGDrvzQ/1I/vXh3DrvzI/wBSP71JqtlTau1yNO2HvXTVUhjhLy4NLjiYWiwIHHxCnCs96PN2KmmqHvmjDWmItBxNdmXNNrA8gVolkrOXdGEZ5B6jFOkf/mEvhH9QKO3S/Lab9bH8Vbt9N0aqerklijDmODLHGwaNAORK5N29yqyKqhkkjaGMe1zjjYch3A5pjowuh9HN5w1oL1eNC9VZyCh7674U8UnUmnZUvbm7HYNYSL2F2m7rWUvuZvFDVRkRs6ox2xRi1gDoW2Gbb34BUTfvdWobUySxxvkjkdiuwFxaSM2uAz1Vh6Mt25afrJ5mlhe0Naw+la9y5w4cLBPxhunXUqE0+S/oQEJDCCz/AKY5yKSNotZ0zSb8mgn42PktAWX9N0/4OnZxLnu9wCtqX5kBlNLPdxdpbIOtice5gOQ8VKbL2JNM/FOSGjmcTj+jcpnYIbjAMeOQi7b6MA+eb5AcuKu+ys7aXz0+K1WS7fA9UFJ8nVQ7ObE0BjAMszqSfFStLROfySIrXAJsrLsqFpYP6LDy+WbZTUFwRtPsAuz+zJc1XsQtNlcxLYZBcE/avcNHtPvTySXhmeF82+SoP2M7kD5ArkfR2+5XSoFgB8PtUFWMzztx4WS6aIzb8lPrtmsde7Qe6yq9fu+yxLOydQLZeCv88Qz/AJ4KBqYiCrq7GRZVF+TPqilaI79YA8ZFhBvl3jJcVO8g3BsR/UEcip7bdO0SXtk7Xu7/AHqCmjwnUEcwtsXqOZOPaz6f3R2iaiip5nek+Jhd9K1nH2gqWWadCO1y+nkpnG/UkOZ9CQnLycD7Vpa51ke2TQ6G14vUKBhbQnQE2E4lIFAL0BetC9QAiyUAvUKACyEIQAWRZCEACEIQAWQhCABCEIAFjPTLK75XD+izK+med/b8Fsyz/pg2aHUomAu6NwaTxwOIv8PeraXkgMu2ZUMjbJ2ruNsR466fw7ld934rRNcdSAqpuxQRvzLbvNhG3gwesRxcRz0Cv8MbWDMgNaNfBW3P0i+nfYuB1jpfuVl2LM09nTuKodVvpDGSBGXWyysB7eCcpt/ac2xXZ4kH4KlVy84WTlGXGmmz0/ZOHXhmoE1tiQSLjUf1RsjeyKVvZka63LXzULV1AfI8jgR79ETxvgSmDWpk5JUhw/io+e2fEd67qV8AYMhitnfmoqrwDN0jPakwsTI+oIsq9UyXHdn7FOzVcA9KVh/aCr22nANeWm4scJvkrK455HnNZwU+vdjN+Tifbl7FATCziOHBTW0ZsIFhrf3aKDsXOyzJNgOZPBb4cI5tj1m0dCOyntjlqSLMkDY2c3YCS5w7rm3tWorg3f2eKelhhA/u42N8w0X991ILn2S7pNjDSAhetCgYcanE21OJSELavUAIUACEIQAIQhAAhCEACEIQAIQhAAhCEAChd86TraGpZzieR4tGIfBS88mFrncgT7BdZdLUmUymppyYXAj5QyRxlZfLE9nCK+WWQFlZBc6SlpCdH0AIaeIDzz7r+9WKuoWSdlz7M4gZXtzUfsHZpgkcxrrjD2Txwnn71MVOy3yMIBLbjVth8VZOSctL4RaWEBtCt2ZTmzo2vI1BBc7z5eZCrNbVbOmNo6WxOgZKxp/dc6xVjpt0WwkueOuu17bPAAGMEFzLDJ/HFmVEP2KyN1zA1wzviAeXEtLcxiOQBuALC+fJWQcPkWUZ/COXYULWvLYS9hJALXgtLT+lyV7i2cIszLjcSC6wsMtB4KK2BswxxWeSXaML2jrAz1SeXK6ndvANItoWMJ8S0XVNktfBfXHM0p28+8LgDHHcE3sBr4lVvZex2VBvNWxR88bnOPhy96brYXPndYjtG3avhtyNs137Y2AcMeGRxGAdZazbOBNwyO7WgWtZaYpRWaZptye4dtXuMwR4oqnrB3AW8rHNVuKOWBxYTijdl3DvtwTccklOWmJ8lyD1gsA0HEQAcJPWC1iTYa5KxdWZG4hYEi5seKnleXosUpeFjIHacd4h+ib38VYehnYPyirMrheOAXOWRe70R7ASqztOZ3VgHXFb2LTeiveWjpoIaY9YJZXXkeWfg+sebNYXX5YQDopm2ocFcuZGsYUkpYSCueMNJTElLYEzBimpxJYEoJQFhery69BUACEIQAIQhAAhCEACEIQAIQhAAhCEAImZiaRzBHtFlllLtV8cc1hZ7T8ntwJu4Zg8LLVlm+82wpPlErYbYpXslZi9HFaxDuQPazVkMLKn6IbYlVIwiKX0mktFjfskBzRfmA4BW+gqruAOizxkdTFVOZUgBxfjBabt7QA7J5dkDyVkglIPfzzU2LGa4LuiX+RjHjMA5aqBraRo7kzs/aPMnln9qTtrazWtwixPw81WJGDi8ImefP3Ll2nUEi55AewWCYp5BfE9wu7QXTe8e04w3MMYAMyCftOqeMeTRJpIqFLMx4IPpBxPvV6ponSMBFtBf4LLIpB/eD5rsRHNpNitM2LVWaLZi2VuIOdwrrlmGbp5amOHZts8IXNU07bG2RUpUVoIsFC7TlwMc4nQG3jY3VSbbL2lhnu2yMY1ticTb2I2fjkqYGC4JkjDWjQXcLeJ71yVjyXC/C59pV86N9kdbtTER2YGtkP0sIDR7Xe4ra32xOW+W2brdJJXpSVzhhtLakJwKWDFtSklqUFAC2leoQoAEIQgAQhCABCEIAEIQgAQhCABCEIAFXt7oy1rZxe0dxJYE9h1u0bcGkX7gSrCghSmSnj0yDeGRrzC9jsRGIa3yJBGfL710x87qV6QNgwxCKeKJrHGTC/CLA4gSCQMr3by4qIhOXgnfg30ST5HRIQckl9PiuXn0gRrwKdpG3BcfJcs8wzLnADjc2ChFraIcblQyvu+WZx+b2gMPcMlA7Y3Wu0uinLg02IfzHePuVuG2oxkwPdwJa3L2m1/JcTNqU7WuaS8AnPEwixPHIK2M5oplVWyhmkqQzq8Bc3OxsHGx+aHDgrpuv1nUNDwQQCLHUW0TkcOjmEOb3HI/cpQTDDfQH3KZ2OSzCK6lB7p6G+5VHeyqPZYCc7X5q3lw4EHiqJvNIXz9nOyipfmC95AiqGAPmJOYBAsONv4rcuijYnUUhmePwtQ4yO7m3IY32Z+aou5HR1WOfeoZ8niNsTnEGUjUiNoJwk31OnetthhDGta0Wa0BrRyAFgPYnvn+lGFZgspJS0hyygMhOBIanApYMWF6F4AlsCgBQQhCgAQhCABCEIAEIQgAQhCABCEIAEIQgAQhCAK/v3Dio3n1HRv/dcL+4lUiP0StI2/Bjpp2etFIP8A6G3vWSbJrNGu9NoFxzHNWJbE1dNLOCbou1GbGxN/K6hNobqRSWc4uc/iHSPDT4WPZUtFIGm7dDqE2ynmdmBdpPEce7NEW14NEkn5K2d3IRcOErCNLGUg+YcuCr2LCNHS3twc/I8s1cKrYMrxZpI52c9p9osVAbQ3enbcB8o7usc74q2M/wCoqkl4UStUWzKgSXjlLBf0n6HuIPpK+1dIRTjG4OeBcuAwgnuCqEdNYgnE5wNiXOv7lM7x7ZDYQ2/iOJ7k89k1hXDIp6cMG0rY7a6f1RulRfKNoQM1BkDn/Rj7ZJ8m2/aCrlFO52IDVxuTyC1ToU2WD19TyPURn2PkI8TgHkU0koJsplZ3GphqC1KCCsQg2kvTj025ADATgTYTrVLBji9akhOBQB6hCFAAhCEACEIQAIQi6ABCF7ZAHiEIQAIQhAAhC8JQBD73bbipKWSWU2Fi1o4uc4EBrRxP2ArPdq7EbMxpZ2ZA0Fjhrpx5hV7fTeE7R2pFFH2oInOZEPmyOAJe/vuRhB5Ac1Y92qwhohfm6MYQTq+LRj/EDsuHBzStMqnCCkWUTTbiQezdovY4xTjC8Zdx5HzVypKkFotyy7s1ybZ2HHUtt6Mg9A8R49yo52xU0TzFKDl5gjmCeChRVnjyXufZw/Bqw2nIbNjAblw181xbXa/Iu46nv4qm0fSG1o/unE9wB+1MbQ6RcQ/u3j9k/ao+jJkK2Cenm3JmRuJta+ZP8FR9r13WvvwGiXtfbD53aWB9qapNn3zd5BaoQ7VyZrLHN4hcD3FuCMWB9J3E/cFv/RXR9XsyC3z8ch78b3Ee6yxaMMa0gC2RueJ46raujHbEdRs+Hq9YmiKRvFrmj4EWI8VXe9jwLmFuQgBCxEiXFNuS3BIeFIDCWEhLBTMGOhOBNNKdalA9QhCgAQhIlkDQXOIAAJJOQAGpJ4BACieKqG1+kSmiJbEH1DhqY7CMf+R2R/Zuqjvdvo6qc6OIltMMjwdN3u5M5N48eQqrqgkGwtbw9gW2rpk1syqVmeCy7W6WKv8A6dPFG31iXSu/2gexRLt+a6b/ALpzQdMAjZ8G3Uc5oIGXC5ta38VBVF4X4m5MJzHAfwWtUwj4RX3tlgrNqVLr4qqpP/mkGngVzfKprX+UVH+vN/8ApLicHMLhn954JwwDDkOCdRj8C6/kKbbtY22CrqRyvK931iVKxb6bRZYiqLu58cTvb2Qfeq+Bb3roi0vw/gocIP0Ck/kscXShtBgOKOmkt+i+Mn2PI9y9Z02zaGjjvplK77WqrRi/sKiNpU7RICNTr3lVyorfoZTkaLW9LVVgLmw07PHrJP8Ac1Vis6RNoVzTE57I4zk8QtwF4OrS4kkA9xCq+157tDRkOSf2GAGE8b5KVTBPhA5PBTKjqKqCRlgGPaRyyOnhZaxtLZ4ka2oidga84mv1MMpycHDjG7Rw4EX8Mf2g3Ey3EfFazuPW46Nso7bCMNRHqWvbkZWjjcDMcR4KbMJjvofo692Ixyt6uYatvk4evG75zT/VdG1qOKpZhkH0SALtPMHl3J6toWOjbG6zo3ZwSXzjcdG4tRyB46Hgoh1RLBds7cTW+k9vpMHAyt9X9MZc7LBZU4/midCq5T4kUnbW7phfZwuD6D25A/cVDTQ2yxG3iStXxMmbY4XMI53HiFUtvbtHWLNvLimru3hhZ0+coq0FDyUlFEAMza385LlA6q+LLncWso6przJkw4WDVxyv4clfyyh5FHVLMZHGKMj9N50a3irT0PbaFNtJ8BP4OoHVi/5xmcZPj2m/tBU6GQBuFuQ1PM95UbFM5r+sYcLmuDmuGoc0ggjzCfs7k4lLlzp9ghBVf3I3njr6VkzSA+wEzL5skGot6p1B5FT5K5ji08ZaJJSXJTikPUAML1q8XrQmJY6xOtTTE41KQLQhCgAWU9LG9XbNEw9loBqDzJzbF4WsT4haHt7bkNJH1s7w0fNGrnn1WDiV83bbknqJpZiw3ke55GVxiNwNeAsPJaumr19zEm8RJxTNw3vl7slzSbUYL4SDcjy/nNQzjMz0mPA5EG3tXsLonHtDB3tW/CglBtUOebnLQff3pdWA5hGqhqiAA9lwcOfHzCciqyBh4J0yGhez63qy5jr/AM6KxUFReN19bZfBVHaLu0DbhY+0qQ2dWmwH9VAM65JDz4J189mADVccj88vemnTjiQOXf4KeCDsdOQPLzUZXy4bG9zr4KzbF3Rq6qzi3qYz8+QEEj9Fmp87BXCm3boKIBzx18o4yWdn3M9FvsKonfCPHsvronIx2ohke3rOrfg9bC7D+9ay6tjyutgY0ue4jC1oJcT3AarRtr70OkxYrMhaNLZW081wdHtRDS9ZI9hxvP4PLNrM7C/Dh7FWr3m4XvpeUtI925FZ1Ze5scf6L39vzwgge1P9HklREZ4xFISwtOVsHEFjiSBbIEEG+Xeprbe8bj23HCzgNSTwA5lcez9pSQxPccnSuxFvBvIeQ+Cr+tNrkt/ho+EWeg2veR8fUkNcCZISQ8D1nxEa65t77rqM7LNxuJZn1M4N3R3+ZJzboM/Pmqdu/K99VGzrWiUY5DiOpIsIwOZve3IK1PYcbiwAPz62A6Oyzc06Z556HirY8rkzWxUZYiE2xs2SFxkpixrz2nRE/gZhxdH6j+5cR2zIQC6lkDuGItawd+I5W71x77bVb1TaeMkB7i4g+lE1urQeFzlbuKotZAA3j5klEq4t8j12WqLafBpjNkx1P4apc0xMtiLQQHOvlHCNX55YtT80DVTDqFnYaYWjXqKew7P+ZJ3jjfIaaqu7qbRLooZHWkkDcEEegYW9l0jgND+keBy1XbtLamGOWQvOXZll0dI/8xF6rRoSNBca3s6WcIok3J6yp769Qx2COzpAT1sjcm39RoGVgqqIiG4uBT1U4udpbEdNLDuUxIxoaGEageHirEhGyL2Ttqekl62nkdG7u0cOTgcnDxWqbt9NOja2G3+bD8XRn7D5LI6umLTlmOBXMknXGXlEqTR9ZbF3gpqtuKnmZIOIB7Q+k05jzCkC5fINPUOY4OY5zHDRzSWuHgRmrzsPpYroRhlLKhv+YCH93bbr5grLPpX+llis+Tf0piSl8FmZaxbCkPrGNPaexvi5oPvKofTPWyRbPBikfGS9oJY5zSQeBIOYWG00YOZAJOZJFyVdVR3rdK3LD6d2rvfRU4vLUxX4Na4PefBjLlUra3S8wXFNTueeDpSGN8cLbk+0LF6iMDQAeAsufEVpj0sF55EdjLjtarnrJDLUEucRZtgbNHJjRoFE1tLhHZ6wd5v8LKNhqH+s72ldoqHnIucfMq9LOBDxlbNGP7w2PmPAhPOqmyC0kbCfWbdrvaEiRouMuBXBTHt24JsIGqqANPZJt36+7VKhnysV0VP8+xcA1QB2VBuwXC5IHG4AvfQAXue4AJ6oOQ+ite6KKOMUQkDGdYSQX4RiI5F1rlV2WdkdLK4d7wp2724lVUWMv4CPW7h+EcO5nD9q3gtK2ZsOjoGjA0YuMslnSHwPDyspkcPFVLfFxxtz5faudK+Vjw6FdEYnTtjecAER5n1lR5NqY3loDpJCdG5m3NxOTfNL22bROIyOHhknN12gUsZAsXYi4jIk31J4lNGKUXIse9/Yjn+QG+KaznDNsY9Bh5n1nd5TL9qgOEcbDLKSeyNB9Iro2u49W/wKRuEwdS91hiLrE2z9qdcx7mI+J9q9nRDs9zZGyTlr5T6A0jj+iOY5rj2ptXt9VBaWcm1xm1h530JHsHuUlvK4/IXm5vcZ8dTxUZuPGOqlNhfS9s7W0upjzHvZEuJKC9in7Lip4O04vqXOxPdwZbPs8zfirW2ue6OJ05DXljTHK0jUi+CTkSOeR8VVKsXx39ZnvcLqzRC9BNfgJwO7CRa3K3BW16+WZuoSTSRnVZWOqKiWQ5knCLchll7Lrk2ibN0tp/VN7NOR8vtRtE9keKZ/zlkeKCx7hT9iaMdk3Dny+pEAcQHeT8b8F21cL6lzGtZaFotBHpisLmV3IAZk8ARxKgNzz2pRwIjBHAjrW5Hmr9tQ2jriMi2nhDSMrBxeXAcgbC/OytZiRm9LFjncb3DSQDwNssu5dcz7vy7gmt3x2D9IJUep8U6EZ5VwXyChpo8JVgmHo+CitqcPH7FLBC3MBaLJsMXsHohLgOY81BJ//9k="/>
          <p:cNvSpPr>
            <a:spLocks noChangeAspect="1" noChangeArrowheads="1"/>
          </p:cNvSpPr>
          <p:nvPr/>
        </p:nvSpPr>
        <p:spPr bwMode="auto">
          <a:xfrm>
            <a:off x="155575" y="-1722438"/>
            <a:ext cx="5238750" cy="3590926"/>
          </a:xfrm>
          <a:prstGeom prst="rect">
            <a:avLst/>
          </a:prstGeom>
          <a:noFill/>
          <a:ln w="9525">
            <a:noFill/>
            <a:miter lim="800000"/>
            <a:headEnd/>
            <a:tailEnd/>
          </a:ln>
        </p:spPr>
        <p:txBody>
          <a:bodyPr/>
          <a:lstStyle/>
          <a:p>
            <a:endParaRPr lang="ru-RU"/>
          </a:p>
        </p:txBody>
      </p:sp>
      <p:pic>
        <p:nvPicPr>
          <p:cNvPr id="46088" name="Picture 12" descr="http://www.orator.biz/userfiles/images/library/univer/shipunov/02_treugolnik-karpmana/treugolnik-karpmana-6.jpg"/>
          <p:cNvPicPr>
            <a:picLocks noChangeAspect="1" noChangeArrowheads="1"/>
          </p:cNvPicPr>
          <p:nvPr/>
        </p:nvPicPr>
        <p:blipFill>
          <a:blip r:embed="rId3" cstate="print"/>
          <a:srcRect/>
          <a:stretch>
            <a:fillRect/>
          </a:stretch>
        </p:blipFill>
        <p:spPr bwMode="auto">
          <a:xfrm>
            <a:off x="2771775" y="3213100"/>
            <a:ext cx="1076325"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713" y="620713"/>
            <a:ext cx="6624637" cy="647700"/>
          </a:xfrm>
        </p:spPr>
        <p:txBody>
          <a:bodyPr/>
          <a:lstStyle/>
          <a:p>
            <a:pPr eaLnBrk="1" hangingPunct="1">
              <a:defRPr/>
            </a:pPr>
            <a:r>
              <a:rPr lang="ru-RU" sz="4000" dirty="0" smtClean="0">
                <a:solidFill>
                  <a:schemeClr val="accent6">
                    <a:lumMod val="50000"/>
                  </a:schemeClr>
                </a:solidFill>
                <a:latin typeface="Times New Roman" pitchFamily="18" charset="0"/>
                <a:cs typeface="Times New Roman" pitchFamily="18" charset="0"/>
              </a:rPr>
              <a:t>«Энергетическая» помощь</a:t>
            </a:r>
            <a:endParaRPr lang="ru-RU" sz="4000" dirty="0">
              <a:solidFill>
                <a:schemeClr val="accent6">
                  <a:lumMod val="50000"/>
                </a:schemeClr>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1187450" y="4868863"/>
            <a:ext cx="7705725" cy="1800225"/>
          </a:xfrm>
        </p:spPr>
        <p:txBody>
          <a:bodyPr/>
          <a:lstStyle/>
          <a:p>
            <a:pPr eaLnBrk="1" hangingPunct="1">
              <a:buFont typeface="Arial" charset="0"/>
              <a:buChar char="•"/>
              <a:defRPr/>
            </a:pPr>
            <a:r>
              <a:rPr lang="ru-RU" dirty="0" smtClean="0">
                <a:solidFill>
                  <a:schemeClr val="accent6">
                    <a:lumMod val="50000"/>
                  </a:schemeClr>
                </a:solidFill>
                <a:latin typeface="Times New Roman" pitchFamily="18" charset="0"/>
                <a:cs typeface="Times New Roman" pitchFamily="18" charset="0"/>
              </a:rPr>
              <a:t>Взбодрите человека, скажите, что верите в его способности, пробудите в нем желание действовать самому, что-то менять в своей жизни. </a:t>
            </a:r>
            <a:endParaRPr lang="ru-RU" dirty="0">
              <a:solidFill>
                <a:schemeClr val="accent6">
                  <a:lumMod val="50000"/>
                </a:schemeClr>
              </a:solidFill>
              <a:latin typeface="Times New Roman" pitchFamily="18" charset="0"/>
              <a:cs typeface="Times New Roman" pitchFamily="18" charset="0"/>
            </a:endParaRPr>
          </a:p>
        </p:txBody>
      </p:sp>
      <p:pic>
        <p:nvPicPr>
          <p:cNvPr id="47108" name="Picture 2" descr="http://t0.gstatic.com/images?q=tbn:ANd9GcQmI14HcNIc9YcfRjWgv0UZ238gYM3Jlra_Ge4MA0mykSGQw17C"/>
          <p:cNvPicPr>
            <a:picLocks noChangeAspect="1" noChangeArrowheads="1"/>
          </p:cNvPicPr>
          <p:nvPr/>
        </p:nvPicPr>
        <p:blipFill>
          <a:blip r:embed="rId2" cstate="print"/>
          <a:srcRect/>
          <a:stretch>
            <a:fillRect/>
          </a:stretch>
        </p:blipFill>
        <p:spPr bwMode="auto">
          <a:xfrm>
            <a:off x="2484438" y="1557338"/>
            <a:ext cx="5095875" cy="309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500"/>
          </a:xfrm>
        </p:spPr>
        <p:txBody>
          <a:bodyPr/>
          <a:lstStyle/>
          <a:p>
            <a:pPr eaLnBrk="1" hangingPunct="1">
              <a:defRPr/>
            </a:pPr>
            <a:r>
              <a:rPr lang="ru-RU" sz="4000" dirty="0" smtClean="0">
                <a:solidFill>
                  <a:schemeClr val="accent6">
                    <a:lumMod val="50000"/>
                  </a:schemeClr>
                </a:solidFill>
                <a:latin typeface="Times New Roman" pitchFamily="18" charset="0"/>
                <a:cs typeface="Times New Roman" pitchFamily="18" charset="0"/>
              </a:rPr>
              <a:t>«Перевод стрелок»</a:t>
            </a:r>
            <a:endParaRPr lang="ru-RU" sz="4000" dirty="0">
              <a:solidFill>
                <a:schemeClr val="accent6">
                  <a:lumMod val="50000"/>
                </a:schemeClr>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4932363" y="1773238"/>
            <a:ext cx="3754437" cy="4352925"/>
          </a:xfrm>
        </p:spPr>
        <p:txBody>
          <a:bodyPr/>
          <a:lstStyle/>
          <a:p>
            <a:pPr eaLnBrk="1" hangingPunct="1">
              <a:buFont typeface="Arial" charset="0"/>
              <a:buChar char="•"/>
              <a:defRPr/>
            </a:pPr>
            <a:r>
              <a:rPr lang="ru-RU" dirty="0" smtClean="0">
                <a:solidFill>
                  <a:schemeClr val="accent6">
                    <a:lumMod val="50000"/>
                  </a:schemeClr>
                </a:solidFill>
                <a:latin typeface="Times New Roman" pitchFamily="18" charset="0"/>
                <a:cs typeface="Times New Roman" pitchFamily="18" charset="0"/>
              </a:rPr>
              <a:t>Дайте человеку понять, что он обратился не по адресу, Вы некомпетентны в этой области. Посоветуйте ему, к кому он может обратиться за помощью.</a:t>
            </a:r>
            <a:endParaRPr lang="ru-RU" dirty="0">
              <a:solidFill>
                <a:schemeClr val="accent6">
                  <a:lumMod val="50000"/>
                </a:schemeClr>
              </a:solidFill>
              <a:latin typeface="Times New Roman" pitchFamily="18" charset="0"/>
              <a:cs typeface="Times New Roman" pitchFamily="18" charset="0"/>
            </a:endParaRPr>
          </a:p>
        </p:txBody>
      </p:sp>
      <p:pic>
        <p:nvPicPr>
          <p:cNvPr id="48132" name="Picture 2" descr="http://railsite.ru/images-2/strel2.jpg"/>
          <p:cNvPicPr>
            <a:picLocks noChangeAspect="1" noChangeArrowheads="1"/>
          </p:cNvPicPr>
          <p:nvPr/>
        </p:nvPicPr>
        <p:blipFill>
          <a:blip r:embed="rId2" cstate="print"/>
          <a:srcRect/>
          <a:stretch>
            <a:fillRect/>
          </a:stretch>
        </p:blipFill>
        <p:spPr bwMode="auto">
          <a:xfrm>
            <a:off x="1692275" y="1844675"/>
            <a:ext cx="3213100" cy="4176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6375" y="692150"/>
            <a:ext cx="7210425" cy="1368425"/>
          </a:xfrm>
        </p:spPr>
        <p:txBody>
          <a:bodyPr/>
          <a:lstStyle/>
          <a:p>
            <a:pPr eaLnBrk="1" hangingPunct="1">
              <a:defRPr/>
            </a:pPr>
            <a:r>
              <a:rPr lang="ru-RU" sz="3600" dirty="0" smtClean="0">
                <a:solidFill>
                  <a:schemeClr val="accent6">
                    <a:lumMod val="50000"/>
                  </a:schemeClr>
                </a:solidFill>
                <a:latin typeface="Times New Roman" pitchFamily="18" charset="0"/>
                <a:cs typeface="Times New Roman" pitchFamily="18" charset="0"/>
              </a:rPr>
              <a:t>Заключение договора о распределении ответственности.</a:t>
            </a:r>
            <a:r>
              <a:rPr lang="ru-RU" dirty="0" smtClean="0"/>
              <a:t/>
            </a:r>
            <a:br>
              <a:rPr lang="ru-RU" dirty="0" smtClean="0"/>
            </a:br>
            <a:endParaRPr lang="ru-RU" dirty="0"/>
          </a:p>
        </p:txBody>
      </p:sp>
      <p:sp>
        <p:nvSpPr>
          <p:cNvPr id="50179" name="Содержимое 2"/>
          <p:cNvSpPr>
            <a:spLocks noGrp="1"/>
          </p:cNvSpPr>
          <p:nvPr>
            <p:ph sz="half" idx="1"/>
          </p:nvPr>
        </p:nvSpPr>
        <p:spPr>
          <a:xfrm>
            <a:off x="1476375" y="2205038"/>
            <a:ext cx="3019425" cy="3921125"/>
          </a:xfrm>
        </p:spPr>
        <p:txBody>
          <a:bodyPr/>
          <a:lstStyle/>
          <a:p>
            <a:pPr eaLnBrk="1" hangingPunct="1">
              <a:buFont typeface="Arial" pitchFamily="34" charset="0"/>
              <a:buNone/>
            </a:pPr>
            <a:endParaRPr lang="ru-RU" smtClean="0"/>
          </a:p>
        </p:txBody>
      </p:sp>
      <p:sp>
        <p:nvSpPr>
          <p:cNvPr id="50180" name="Содержимое 3"/>
          <p:cNvSpPr>
            <a:spLocks noGrp="1"/>
          </p:cNvSpPr>
          <p:nvPr>
            <p:ph sz="half" idx="2"/>
          </p:nvPr>
        </p:nvSpPr>
        <p:spPr>
          <a:xfrm>
            <a:off x="5364163" y="1700213"/>
            <a:ext cx="3317875" cy="4425950"/>
          </a:xfrm>
        </p:spPr>
        <p:txBody>
          <a:bodyPr/>
          <a:lstStyle/>
          <a:p>
            <a:pPr eaLnBrk="1" hangingPunct="1"/>
            <a:r>
              <a:rPr lang="ru-RU" sz="2400" smtClean="0">
                <a:latin typeface="Times New Roman" pitchFamily="18" charset="0"/>
                <a:cs typeface="Times New Roman" pitchFamily="18" charset="0"/>
              </a:rPr>
              <a:t>Заключается контракт, в котором четко прописана ответственность каждой стороны. После этого, какие либо взаимные претензии возможны только в случае, если они были заранее оговорены</a:t>
            </a:r>
          </a:p>
        </p:txBody>
      </p:sp>
      <p:sp>
        <p:nvSpPr>
          <p:cNvPr id="50181" name="AutoShape 6" descr="data:image/jpeg;base64,/9j/4AAQSkZJRgABAQAAAQABAAD/2wCEAAkGBhQSEBUUEhQVFRQWFhQXFxcWFRUUFBUWFxQVFBcUGBQXHCYeFxojGRQUHy8gIycpLCwsFR4xNTAqNSYrLCkBCQoKDgwOGg8PGikkHCQpLCwpKSksLCksLCksKSkpLCkpKSwpLCwsKSksLCwsKSwpLCwsKSwsLCkpKSwpLCwsLP/AABEIAMIBAwMBIgACEQEDEQH/xAAbAAACAwEBAQAAAAAAAAAAAAADBAIFBgABB//EAD0QAAEDAgQCCAUDAwMDBQAAAAEAAhEDIQQFMUESUQYTImFxgZHwMqGxwdFCUuEUI/EHYnIVgtIWQ1Oiwv/EABkBAAMBAQEAAAAAAAAAAAAAAAIDBAEABf/EACQRAAICAgIBBQEBAQAAAAAAAAABAhEDIRIxQQQTIjJRYXEz/9oADAMBAAIRAxEAPwCgw9UOAIRSyVl8lzgN7LrDb8K2xHSOm0WMnuXjTwSUqSPahmi43ZYlsJatnFOnq8eAusxj87fU3gcgq0hPh6S/sxE/VpfVGqr9MGj4Gk95sFSY7O6lX4nW5CwSELyFVDBCHSJZ55z7YQPUuNBhXfR/ovUxJn4aY1cd+4BOQkFk2UPxL+Fmm7joAvqGQ5CygzhYL/qcdSVLJMnbSYGUxAGp3J5k7lW7qgaICPo7sm1saeaBUdxGG+qjUqF1hYbrxtQEQ3Tc8+4LDRmkOXmfsEb+rEdyq6+N0a2yQr49xPV0+0/f9rBzP4W8f0HkO47BMe6WmCeWiu8owTGMbABcLTF76rO4LDdXfiJcdSdz3DYK3wOKPEODz3CHik7C5N6LPE4JlSeJgPfF/VVdfowNWOI7jcLQU2mBIuuKxqMuzk3HoxmIymqzVsjm26TPL+FvS1K4jBMd8TQfJLeCL6GLM/JiiEN5WnxHR5h+Elvhf6qtr9HXDRwPiIQPBLwGs0fJncxxgpUnVDfhGnM6AepWExuZuqnieT4DbuAWu6avNGn1TgOKpyOjQRf1+6xbAO4J+GDjtiss+WkEoOpmJkeIltvO/wAtudrynVJ3Bm5vM76jXU3F7k6lqr2YJpB1jTYHe/cdbHvv2TL2Dy8s7TTzIBBj/lzBBItqOzqdOyV+hY014GnOIubHfQX2voDbXQ8PJtyi1to7xblzbceII7ksMU2R1o4Dz+Kne88Q0aYmI2BFgAbGQ74SCO4g3HeNwBbmB3WlloqjsCBf12vO9v3XuN5neXRePt/An6HyROq7+X8X9Y5GRok8yxzaYk6nbnz9dPG6WtvQbdK2Ax+IDBJP884HM38Cs7jcxdUPdsF5WqvrP5k6DYDkrvLcmaztPu75BUqKh32RynLJpdFNTyaqQCG681y1y5bzZntxMQF6p1g0WaZUGiUYqvBy9Xi9laYewvWsJMASU1luWPru4WDxOwX0PIOilOkA4iTu46nw5LaNM/0e6DOeQ6sLa8P/AJHZb7BZeIAAho5WHkiOxDQIFh9UvUzSbCw7kST8HWh+vXDRA+SUBJMm0JN1fc25d38rmuLru+HYfcruJnIcGIEG3Z79ShVZcIbYKFIF5k2A+SBVxwqHgpGGCz6v/wCWd/fsi6M7H6OBvKkyi1khoAkkmNSVKjiRwho025+ZS7qD6lQU2yAdXbnuHJD/AKEFoMNUwwEDQu+zfyrujRZhmgRLtm/koBxLaDeCkA6oLT+ln5KU4pl0y/8AVKiyZub4x6/SqGKlci4y/OOsMPhrxtt5J4uWTqMkyDDhoeSs8uzXiPA+A8b/ALvBOxtVQrJHdluShlyiaiiXp6EnOKVzDGso03VKjuFjRJP2HMlMFw5+uy+SdOelX9VU6umf7LDbbjdpx+HL1RoxlPn+cOxeIdVcIBs1s/CwaD6knvKDgsNLpAn5bW9NfLQoVGlJ9xb8fjRXmCwvs+pDvkT5f8lk5UgsceTOpUZGljGlwbCIB1/Tbfs83BPtp9gd/nNjFzraYJuZIMS4hg4W3fqZ85n5zvqLEOnmtLiWjYdpxiRNy0DcnUuOhvvCglKy9RoS4eKw5Du179hMX2MHThakcRkW7RwO1lst8NLAT6eAE2mLrNoUoAlz3Q0GS5xdNyZ7xJHNMU5DQNPXU+KyMpPoyUY+TOV8FiaTSXV28N5Lu/xF1Utw7q74aS4bvdN/Xu2TfSLLaocXucXt5/t7o2UcnzljG8DxHJw+6elSvyTSlbrwWmDwDaQga7ncoxduTASeIzimBY8XcFRY3M3VDew5bLlGzXJRRdPz6mDFz3rlmFyPihXuMKyjLoVhTaALKvoVYdKd4kMg4URq0wUXLMrNWo1rWlwkcWwA7zsp4PAvquho8TsFs8iwQw7SPi4vi/hB7kYumM9tyVpFxgcvp0WgNaB7+aO+pOtgotcDG42KgZm6sVErs4mfBDfEdlRfWvBFl51ZFxvyWgkQCCC4aaIxqS7UxHlK7rgbOiUni8WKUXkn4WgS4nuC42h2rhg6nwuJDTreCfFRJEBrRAGjQPoEXBZfVqgEjhcdiZj03Wnw2V0cK3jqXcdN3HuA2CTkzRgrYcMbk9FTgMge8cT/AO2wXv7upVq/D2KAMfqefiI3A5BN18c+s64hg0YPqe9c+nyXnyyzza6RdDFHFt7YChSaB2fPmgPaZ7NlLgIMix3XrHBwka7hEkktHN2etM+PLmgVqAOmo0O4KnWaedwq1/SRgdHC4xYuER6bo1/Aasv8szQ2ZVs7Y7O/lWhYs1TLXtB+IHQjbwQc06SVKOFqgH+5wEUnH9xgeoEnyVEJ32Ilj/Cq/wBRulUThaRvH91w2H/xz9fTmvnrG+/f8eaPUwFX43dskkn90zrO5TOBwRnQjuIIMm0eJ03tPxaJynGhbxyvaGctwXvwMSNNDYaXP6Trf4bDxEe4JMeRnb4pMWc0hwWHgW92gEaiIkDW0m4kNsGs93HpuNPGGzchpdHknbLIQ4ojF4H4ju7vht/xJ1aOIWLxFKgJeQ0R3AE6BoH208gjV6zaTC95gD2IjewEDkBo1qrafRWtiqzK9chtOZFK/EGgyByvughDm6CnPgrIYHAOqu/qXydqYghrG7ETqe/RPEwtHUAiItyVNjcJwmRp9FX7XFaJFl5PZX1BIgrLZ10fiXUx4t/C1bmpeqEITVnz4CF47RaLN8sa4y2zvkVnqzSDBtC1OxMouJBcuXIgA+IocJV7kmQuqAF8tb8yrXA5I0Q6oJOw2CuWKPJm1SL4Yd2yOGwzWN4WiAmAFEKUqVsqoXZi6gqANbxAmC0a+IVvVaQYeI5JXAVerrNfIDSYdIm2xWpzXLRWZIMHUFXenm6/hDmh8jOVdIPqletLTb8qTKpD+rfYzAOzu7xVyOigrMh0gHYEgnuVXNUI4NMzrHms7hoDivDn/ob+StLkPRINPE4lzjq46+XIK7yzImUWaBjGjwAQMVnReSyjZgsX7uPIcgpMvqK1Efjw2FdimMdw0wC4W7gOaDWYHOl5lx3/AAqo4R9RwFIwQZc/7d6bGIvwu1HuVG4ybuZYuKVRC1KwAgWSTK5ad/ymajAdfJCqU5tF06NMU009ntd0iW+ylalVrGl5PCW3J28P4XvEWH7bLOZ5mYqvDGfA3X/c78BMSBqwuY5w+tIb2G7/ALneJ2Hcqhzg0E8kebQElmNE8A3Ey7w+90YaD5V0kdT4gG8TDcTaHcxzHcoV6z6zuJ5nkNh4Bdl2B6wgRf6LZZf0TAAJulSnGHY5QMxhsrc42WsyzKGGn1dVmujuUq2oZWG6BOdSBZR5s/JUhkYJGJxeXGlULTeLg3uDvz28ezz+KFSo2m0vceFrbk6RG1vDblb4GTZdPGVG/wBO+ixz3ipwlrQYNNw7QJGlw0g7EA7JE9HH1qrTXEUWGW093kaPfFgLCG9w5BPwcssU2T5XGAvk2VOxDxXrN4aTb0aZ35VHD6DZaRyYfYJZ7o1XpQSjpEEm5bYvUCXqCbFNuCBUYnCWikxmH4dNFX1StBVbsVSZhhuHw92SpxraHQlemUmMN1VY3Dhw79irOubpOoFE5bsr42qZROokLlaOprk33WJ9hG2aFMIYcptUBcFaphDapgoTScWVvkWbcMUnnsmzSdv9pVQAp8KKE3B2gZwUlTLXPspGoFu7UFaLo7mreomrd7bW/XyIVNlOP6xvV1LmLE/qH5RKDeoqcDrtcezuZVj+cfiQ/wDN1LoZzTF1K7o+Fuw5Dme9K1aBHDSp6n/6t5qzqkNBcRc7czsFHD0uAFzvidc/gLIY0tsZKeqROjRFJgY3/J5pHF5fxX3+cpptadUWbc0xxtAKVOylpV4PC6x+vgmX05tvsvcfg2vBJtF50iN5VEOl1No4SHVCDALbAjnJSFhny+KsoeWDj8mA6R5nw/2m/F+o8gdAO8j5LP0RddVqF73PNy5xPrsp0Wdh0/FsnyhLGvkgccoz1FnvFdRc7iMBLVKkK06JYYVag4ufzS5TUVbGwxuTNL0UyXhHE4arVPxdNnZJaDyJAJmdkHqzTbA128VQYvKGzzc4kk8915WSTySK4RT7NBic1pMbLnNbbmJ9NVn6PTAmqR1X9vRruIBx7y0pnBZMBq0eiadkjd2j0Sf9GrhHQhSzB7qji+OE7fs89wm6d76g6eCboYNoER8tV3UARGgXu4Z/HejxssfloTr6FAc6bJqvSkjWErXpck2Erk2JkqQB7Y00QyZU+NQfT3CoQtoE9iUr4eQQbhOcXPVRcEQLRiszwBpu7tiq5zVvcThw4QRIWZzLJC2Sy45bj8qPLga3Eqx5k9SKEtXIhauU1lNGoa5ECUpVEwxyQ0NQcFEaENoRmLAgjQiNYotCFicVAga/Rao2C5URxWJIMNMEXkbELW5QxxpirWjjItOw/d3Kg6N5T1r+Nw7DTf8A3Hkr3M83oh3DUqta0XcJknk0AXVuKDWkR5JJ7Y5hhxnrD8IswH5v814+rxHu2VBm3Tqlw8NEF21wWt/KpKeIxla4qwDpwkBvoFUsMnt6/wBEPIuls272clX5lnjMOO0Zds0fF5n9I8VUU6WNDSBWmRFwCR3gxZZ/F5ZVY6XAnv19ZRwwpvbMlJpdB81z+rXs6zf2jTz5+aSp0idk5g8uJ1Hp91fYXJwOX4VLlCCpCVCU3spsLlp3CtWZRxNj7XKtKOCurDDYe6ky5OSplWPHwdo+fdIct4GF400P2Ks+guE7UyJlaPGZSKnHTcJa7XbkfqvMjyZtF2tptztsvCnmVOEj2YVXL9LrGuJgDU3UcPgxqbqUEmfcckZzzFgpLBb8IBiKxEcIBveftzUGV3GS7QcgpOowfsvG1gLEQU/0+G5cn0Ky5Eo8V2eCty0XkjULyrQBuLHu08wguka+ux/C9mLTPPaZN6Xe1MB0qD2piAYhWo8ktMKxe1Aq0pTEwGKuaChG2vqiPaQvJlGgGCIQalNGc0jTTkozKJAlTVyphJJaJK9VmWLl1L8Ot/pkKdRO0qiqjV4TdGpYkc158/TTW6L454vVlzTqDdEfjmNFys/Vx4G/zQDUm+qPD6Fz3LSByerUdR2XVfPAbNBSTsxO35SSDXqwb6HcbeK9OHpMUOkQS9Rkl5Lf/qtZzeDrH8P7QYHoEm5J4fMTTeA7XUOGhWqpYenWZLRc6ncHkEy1DxoFRc/JUYXC8ZgG/Iq0oZTWZdjo8PwgVuj1QXpmYvG/qi4LPn0zwVwYGpiHefMIZSb+u/4HGKX2LLD4vEAxE8zt4SrahULh2hJ35KeBxtOo3sEERtqPLZOdWLewopS/hXGP9AUcABoIn3Cdw9HaNLTHoof19Jp4XOAJ5p6hr5evuUiTfkYiDaCMykiOavQYudkmUgqFKzh1hG9lO3ckTVJcTMydIi3LxCLTqzIIheFklyk2enGHGKQ8GnmiU296XowRZEfbTdbjg5ukLnLirJtapvpCL3QqbY92UqlYG3yXsRSSpEDdu2JOa5txpyUKwLg0hxaZB5yNwR3pvjS1RvETtNkxAkH0/wBtvoveLY6ogAalnnmnQbAlRJ4QXNRBU9F44JqFMWe1K1KUJ5wQnNTEAxIP5rx9Pcao1WjyQOKEYDIcXMLkXiXLTDH4nLpbbUaKoD4JB1C01J8pDOMk4walOzhtzXY8/F1Idkw8lcSupUGuNwPEp0YD9olVuUY0F0OFxqFqW4qPgaB36lOnP8E44J9i/wD0GaYLnBhGo1KpMdgy1pJEtJgHmVr8FS4mniM+KBictFQEH/CXDK02mNniTWjEYMh3YdeNPwtd0YwbmzM8ICx+OwzqNbtAgg+onVfSMjqcVNvgjzT+OgMMfkP0u7dRxOUsqiHAdx39UWsYCNhDKh5PtFdLpmYxHRmpSdxUnH6H+V6/PKzWFpb29jH2W2ZTB1QMTljHjQSiWe/srA9qvqfOm5m8k8QDidZ/jRbbodWqwRUbDIlkkz5Tsl8J0dY3E9Y9ssAsyJl3M7RutNTqfqLQBsNSVufLGUaijMeOUXbYd5ShJqWuG/MqNSsXG3vxRmNgQF57SaplCbTtAamCEWN9QULEYMuuHkXHKCmiVMAaJPsY66GLNO7sDSa0HfQappjN/khNoX+yk93DuthCMNIyc3Lsk54H4SVUoxeHXQnjn6pqFkGvO9x80ywBDDLLzTSyIwM8JWpT1jRF66bbolBggwRM3HJHHTMfRWusvA+E1Ww/L0SbmqlCWT1Q3NXnEpB8o0AwTmoNSlKacENwRoBiJpHl81yZLVyIEylMouLrkUncPxQYS9FMuaCCO5TyWy6PRgMMSKnGTebrc5fW4mArImjdw5E/VaDo7iLQrZwqOiLHL5UabBNhN0W3j+EjRddWNHVQtlqQtnuQMr0ncQ7QBIduIE6pLoc8mkFbdIMd1WDqv3DCB4mw+qpegAmgF0ZN43YLS5o0eIFkTB6KVZlrouFocQ7Nhz/CXy+IdbPW1STAuffonMPhzMlL1cVRwzQHHtHRo7VR58Bf7Iv9XULCeEU5jh4u04/9oMDwlLbb6NG+qQcYYgJV1Fzb1Kz3E6NEMHnwiYUmCTPqsao4LTbvvzUmmPdl60cvRSeNh5pZx6Yj3K5rUPwXoqe/4WGjAfCXrCdFzqih1i048fTiIXMdGq9NUIT3D39FqRgcxtZQc7uS3GQpcUkD33okjD01eBhed9FS0se5j+IHx5FOZpiJPCNB9VV1FPOe9FMIa2arDYltVkt13G4Q6+HnxWYwmMdTfxN8xsVqsPihUaHDf3BVeHLyJcuPi/4VtRl+/wB+/BDJ9+/cKzr0QUhWpRr6qtOyZkRU5rxwUWsJMevvv+iI4wOQCMAGWrlT1+kUOPC2RsuS/eh+jPYmUlMppiTpOTD3QEL7KF0Zd7e2/wAT9VY5EyKiQLe07xVxkNPtSvRnqBBDczSUqSfwqWZovW1S1eU9nolb/qJiIwUD9T2g+Ak/ZG/0+oxhx4Kv6b4tn9NwOP8AcJaWN/UbxMbBaHohhSzCskXImETajiAq5l2cO2OKoRwi97NA70q7G1K3Zww4Ke9Vw+VNp+pRa2GB7ddwIGjP0A7E/ud7hUX/AK6D6pp0aZ4WEhz3iBI/az8+inSb62G2l2X+FytlHtC7z8VR/aefVHdjxtc9/wBgs27M3O1Mn7JqjXjvJHojeN9sBTvodxJJvrsi0a3CI5JYVLX9VwHkgaCss21QfypOq8/VVJrQbfwj0sZNv8LOJo46pAQ3m0/NDDuXovCZPJZRxLrYF/4QqmK5Lyu/YW+6D1SJI4K1S6xDLjooPqWtp9VtGB+OfAarjV4RO507kpQcCb6DX7BEq1Jv6JeWXFDMcbYrVStS6ZqXQHhRlIu4I+W5iaT4PwnXu7wgPQixFGTi7RkoqSpmyZWDhYgjuUarJWWwONdSdI0Oo5/ytGMa00+Oez7t4r0sWVSR5+TG4sh1cKgz/H/+23/u/CfxeetDexJcRbu8VmaoJMrM2bVRCxYt3IAuUuFco6KgNJyhjKxiwJXlMorakL1enZJ2qKyngXEyRC0GV4cMGqHTaHbqxwrWhblyyaoHHijF2NsUsTimUKZqP0A8ydgF1FyyvTXEl1RtP9IExzJ3UqXJ0x7dKylpF+LxfWP1c4QNgBoB4BfVqlcYehIE8LQAOZ2CyfQrJ4dxuWnzIlwgbI51JqK6QpfFX5MmzpM6o89abg6bN7gPun2FpG10rmvR4EcTbH3dU9LGPomHj8fwnrWhDV7NDwcNwiYfEQUlhcxDgmCydFzVnLRbU8YI9/RS/qi4wPfgqXrTMJ/DVxp7KTKFDVKy0pUp8UetRDW6e+a7Cnbu80yTufJTNjUI8ZbE/wAr1+OaBe/1UcVUvP8AhUwJfUtsUajZzZcdZOtx80Tj5XCS64gwUTrOXyW0ZYeo+0ak/JI4nE8IgXn6KdStAMa8ylcLT4nl520RJVtmd6Q5h6Zi/ii1CvWqLl5s585WWxXFUCel3o70MhYaLlqgWo5aoOC1IxsXcF4SYibctpRi1CcEaAYu5qg5qYIQ3BGkA2A4V4pErkQNlPRrApjglZulmwVphczad1dyaFqmMmu9pgAlO4J1Qm4gJN+asbdeYfO+I9yJ5bWkCob2zT0qwY0ucYhZXEs/qK8pfPs7JIa34QL95T/RPCPeeM2YIknXyGvmhUWlfk1yV0bTLMN1dMNHmeXcnIERslKdSPD380yCsUaFylbBdXB93/lV+aZM140sVbuEqFMwYPv3yRWYfP8AFZZUoGWyR9k1gM0BgGxWxxGCDrEe/wArM5r0ZuXMsd+X+ESZjQ00hwXNaWnuVHQxj6Rh4srzDYoPEhF2CWGCx0G6sX49oaT78FROo7hQfUMQlSxpjFOg9bFl5gWHJO4KkI+qrsMZKtmEAD380MlWgkydUWSgYfBGFWfD6KThJgbalYkbYvWbMNHn4/wm+p4Q0QQDvFvCeaLl+B43932V8/B2t6bKf1Mpcaiv9DxtRdsoDZCenMbR4TYJUtUcdqyuwDgvOFEcxRKKjGwTgocKPwqDgiSBbF3NUC1MlqFUajSAbFnhBemHBDc1GkC2KkLkrXz6ixxaTJGq8W0cfPAi0yvFyuIIhi5Hw5Xq5cNXY5gGA12AgESLG4W9eOHH0wLDqHWFhYiLLlyYwCyPw+Sdp6L1cls0mFCpr5FcuQhBP0eijUb9Y8uS5cuOMxndMcJsNTsqTKT2h4BcuRox9GkpqOKGnmvFyIEHg1bU/gXLkEg4nM0b5fVToaHy+q5cgCL/ACkWKtF4uSX5CZS51o3wP1SA0Xq5RR+iKIEHiyCFy5cMOcokLlyNAMi5BqLlyIACQlsaYpPI1g/RerkZy7PmLjdeLlyqRMf/2Q=="/>
          <p:cNvSpPr>
            <a:spLocks noChangeAspect="1" noChangeArrowheads="1"/>
          </p:cNvSpPr>
          <p:nvPr/>
        </p:nvSpPr>
        <p:spPr bwMode="auto">
          <a:xfrm>
            <a:off x="155575" y="-1790700"/>
            <a:ext cx="4991100" cy="3743325"/>
          </a:xfrm>
          <a:prstGeom prst="rect">
            <a:avLst/>
          </a:prstGeom>
          <a:noFill/>
          <a:ln w="9525">
            <a:noFill/>
            <a:miter lim="800000"/>
            <a:headEnd/>
            <a:tailEnd/>
          </a:ln>
        </p:spPr>
        <p:txBody>
          <a:bodyPr/>
          <a:lstStyle/>
          <a:p>
            <a:endParaRPr lang="ru-RU"/>
          </a:p>
        </p:txBody>
      </p:sp>
      <p:sp>
        <p:nvSpPr>
          <p:cNvPr id="50182" name="AutoShape 8" descr="data:image/jpeg;base64,/9j/4AAQSkZJRgABAQAAAQABAAD/2wCEAAkGBhQSEBUUEhQVFRQWFhQXFxcWFRUUFBUWFxQVFBcUGBQXHCYeFxojGRQUHy8gIycpLCwsFR4xNTAqNSYrLCkBCQoKDgwOGg8PGikkHCQpLCwpKSksLCksLCksKSkpLCkpKSwpLCwsKSksLCwsKSwpLCwsKSwsLCkpKSwpLCwsLP/AABEIAMIBAwMBIgACEQEDEQH/xAAbAAACAwEBAQAAAAAAAAAAAAADBAIFBgABB//EAD0QAAEDAgQCCAUDAwMDBQAAAAEAAhEDIQQFMUESUQYTImFxgZHwMqGxwdFCUuEUI/EHYnIVgtIWQ1Oiwv/EABkBAAMBAQEAAAAAAAAAAAAAAAIDBAEABf/EACQRAAICAgIBBQEBAQAAAAAAAAABAhEDIRIxQQQTIjJRYXEz/9oADAMBAAIRAxEAPwCgw9UOAIRSyVl8lzgN7LrDb8K2xHSOm0WMnuXjTwSUqSPahmi43ZYlsJatnFOnq8eAusxj87fU3gcgq0hPh6S/sxE/VpfVGqr9MGj4Gk95sFSY7O6lX4nW5CwSELyFVDBCHSJZ55z7YQPUuNBhXfR/ovUxJn4aY1cd+4BOQkFk2UPxL+Fmm7joAvqGQ5CygzhYL/qcdSVLJMnbSYGUxAGp3J5k7lW7qgaICPo7sm1saeaBUdxGG+qjUqF1hYbrxtQEQ3Tc8+4LDRmkOXmfsEb+rEdyq6+N0a2yQr49xPV0+0/f9rBzP4W8f0HkO47BMe6WmCeWiu8owTGMbABcLTF76rO4LDdXfiJcdSdz3DYK3wOKPEODz3CHik7C5N6LPE4JlSeJgPfF/VVdfowNWOI7jcLQU2mBIuuKxqMuzk3HoxmIymqzVsjm26TPL+FvS1K4jBMd8TQfJLeCL6GLM/JiiEN5WnxHR5h+Elvhf6qtr9HXDRwPiIQPBLwGs0fJncxxgpUnVDfhGnM6AepWExuZuqnieT4DbuAWu6avNGn1TgOKpyOjQRf1+6xbAO4J+GDjtiss+WkEoOpmJkeIltvO/wAtudrynVJ3Bm5vM76jXU3F7k6lqr2YJpB1jTYHe/cdbHvv2TL2Dy8s7TTzIBBj/lzBBItqOzqdOyV+hY014GnOIubHfQX2voDbXQ8PJtyi1to7xblzbceII7ksMU2R1o4Dz+Kne88Q0aYmI2BFgAbGQ74SCO4g3HeNwBbmB3WlloqjsCBf12vO9v3XuN5neXRePt/An6HyROq7+X8X9Y5GRok8yxzaYk6nbnz9dPG6WtvQbdK2Ax+IDBJP884HM38Cs7jcxdUPdsF5WqvrP5k6DYDkrvLcmaztPu75BUqKh32RynLJpdFNTyaqQCG681y1y5bzZntxMQF6p1g0WaZUGiUYqvBy9Xi9laYewvWsJMASU1luWPru4WDxOwX0PIOilOkA4iTu46nw5LaNM/0e6DOeQ6sLa8P/AJHZb7BZeIAAho5WHkiOxDQIFh9UvUzSbCw7kST8HWh+vXDRA+SUBJMm0JN1fc25d38rmuLru+HYfcruJnIcGIEG3Z79ShVZcIbYKFIF5k2A+SBVxwqHgpGGCz6v/wCWd/fsi6M7H6OBvKkyi1khoAkkmNSVKjiRwho025+ZS7qD6lQU2yAdXbnuHJD/AKEFoMNUwwEDQu+zfyrujRZhmgRLtm/koBxLaDeCkA6oLT+ln5KU4pl0y/8AVKiyZub4x6/SqGKlci4y/OOsMPhrxtt5J4uWTqMkyDDhoeSs8uzXiPA+A8b/ALvBOxtVQrJHdluShlyiaiiXp6EnOKVzDGso03VKjuFjRJP2HMlMFw5+uy+SdOelX9VU6umf7LDbbjdpx+HL1RoxlPn+cOxeIdVcIBs1s/CwaD6knvKDgsNLpAn5bW9NfLQoVGlJ9xb8fjRXmCwvs+pDvkT5f8lk5UgsceTOpUZGljGlwbCIB1/Tbfs83BPtp9gd/nNjFzraYJuZIMS4hg4W3fqZ85n5zvqLEOnmtLiWjYdpxiRNy0DcnUuOhvvCglKy9RoS4eKw5Du179hMX2MHThakcRkW7RwO1lst8NLAT6eAE2mLrNoUoAlz3Q0GS5xdNyZ7xJHNMU5DQNPXU+KyMpPoyUY+TOV8FiaTSXV28N5Lu/xF1Utw7q74aS4bvdN/Xu2TfSLLaocXucXt5/t7o2UcnzljG8DxHJw+6elSvyTSlbrwWmDwDaQga7ncoxduTASeIzimBY8XcFRY3M3VDew5bLlGzXJRRdPz6mDFz3rlmFyPihXuMKyjLoVhTaALKvoVYdKd4kMg4URq0wUXLMrNWo1rWlwkcWwA7zsp4PAvquho8TsFs8iwQw7SPi4vi/hB7kYumM9tyVpFxgcvp0WgNaB7+aO+pOtgotcDG42KgZm6sVErs4mfBDfEdlRfWvBFl51ZFxvyWgkQCCC4aaIxqS7UxHlK7rgbOiUni8WKUXkn4WgS4nuC42h2rhg6nwuJDTreCfFRJEBrRAGjQPoEXBZfVqgEjhcdiZj03Wnw2V0cK3jqXcdN3HuA2CTkzRgrYcMbk9FTgMge8cT/AO2wXv7upVq/D2KAMfqefiI3A5BN18c+s64hg0YPqe9c+nyXnyyzza6RdDFHFt7YChSaB2fPmgPaZ7NlLgIMix3XrHBwka7hEkktHN2etM+PLmgVqAOmo0O4KnWaedwq1/SRgdHC4xYuER6bo1/Aasv8szQ2ZVs7Y7O/lWhYs1TLXtB+IHQjbwQc06SVKOFqgH+5wEUnH9xgeoEnyVEJ32Ilj/Cq/wBRulUThaRvH91w2H/xz9fTmvnrG+/f8eaPUwFX43dskkn90zrO5TOBwRnQjuIIMm0eJ03tPxaJynGhbxyvaGctwXvwMSNNDYaXP6Trf4bDxEe4JMeRnb4pMWc0hwWHgW92gEaiIkDW0m4kNsGs93HpuNPGGzchpdHknbLIQ4ojF4H4ju7vht/xJ1aOIWLxFKgJeQ0R3AE6BoH208gjV6zaTC95gD2IjewEDkBo1qrafRWtiqzK9chtOZFK/EGgyByvughDm6CnPgrIYHAOqu/qXydqYghrG7ETqe/RPEwtHUAiItyVNjcJwmRp9FX7XFaJFl5PZX1BIgrLZ10fiXUx4t/C1bmpeqEITVnz4CF47RaLN8sa4y2zvkVnqzSDBtC1OxMouJBcuXIgA+IocJV7kmQuqAF8tb8yrXA5I0Q6oJOw2CuWKPJm1SL4Yd2yOGwzWN4WiAmAFEKUqVsqoXZi6gqANbxAmC0a+IVvVaQYeI5JXAVerrNfIDSYdIm2xWpzXLRWZIMHUFXenm6/hDmh8jOVdIPqletLTb8qTKpD+rfYzAOzu7xVyOigrMh0gHYEgnuVXNUI4NMzrHms7hoDivDn/ob+StLkPRINPE4lzjq46+XIK7yzImUWaBjGjwAQMVnReSyjZgsX7uPIcgpMvqK1Efjw2FdimMdw0wC4W7gOaDWYHOl5lx3/AAqo4R9RwFIwQZc/7d6bGIvwu1HuVG4ybuZYuKVRC1KwAgWSTK5ad/ymajAdfJCqU5tF06NMU009ntd0iW+ylalVrGl5PCW3J28P4XvEWH7bLOZ5mYqvDGfA3X/c78BMSBqwuY5w+tIb2G7/ALneJ2Hcqhzg0E8kebQElmNE8A3Ey7w+90YaD5V0kdT4gG8TDcTaHcxzHcoV6z6zuJ5nkNh4Bdl2B6wgRf6LZZf0TAAJulSnGHY5QMxhsrc42WsyzKGGn1dVmujuUq2oZWG6BOdSBZR5s/JUhkYJGJxeXGlULTeLg3uDvz28ezz+KFSo2m0vceFrbk6RG1vDblb4GTZdPGVG/wBO+ixz3ipwlrQYNNw7QJGlw0g7EA7JE9HH1qrTXEUWGW093kaPfFgLCG9w5BPwcssU2T5XGAvk2VOxDxXrN4aTb0aZ35VHD6DZaRyYfYJZ7o1XpQSjpEEm5bYvUCXqCbFNuCBUYnCWikxmH4dNFX1StBVbsVSZhhuHw92SpxraHQlemUmMN1VY3Dhw79irOubpOoFE5bsr42qZROokLlaOprk33WJ9hG2aFMIYcptUBcFaphDapgoTScWVvkWbcMUnnsmzSdv9pVQAp8KKE3B2gZwUlTLXPspGoFu7UFaLo7mreomrd7bW/XyIVNlOP6xvV1LmLE/qH5RKDeoqcDrtcezuZVj+cfiQ/wDN1LoZzTF1K7o+Fuw5Dme9K1aBHDSp6n/6t5qzqkNBcRc7czsFHD0uAFzvidc/gLIY0tsZKeqROjRFJgY3/J5pHF5fxX3+cpptadUWbc0xxtAKVOylpV4PC6x+vgmX05tvsvcfg2vBJtF50iN5VEOl1No4SHVCDALbAjnJSFhny+KsoeWDj8mA6R5nw/2m/F+o8gdAO8j5LP0RddVqF73PNy5xPrsp0Wdh0/FsnyhLGvkgccoz1FnvFdRc7iMBLVKkK06JYYVag4ufzS5TUVbGwxuTNL0UyXhHE4arVPxdNnZJaDyJAJmdkHqzTbA128VQYvKGzzc4kk8915WSTySK4RT7NBic1pMbLnNbbmJ9NVn6PTAmqR1X9vRruIBx7y0pnBZMBq0eiadkjd2j0Sf9GrhHQhSzB7qji+OE7fs89wm6d76g6eCboYNoER8tV3UARGgXu4Z/HejxssfloTr6FAc6bJqvSkjWErXpck2Erk2JkqQB7Y00QyZU+NQfT3CoQtoE9iUr4eQQbhOcXPVRcEQLRiszwBpu7tiq5zVvcThw4QRIWZzLJC2Sy45bj8qPLga3Eqx5k9SKEtXIhauU1lNGoa5ECUpVEwxyQ0NQcFEaENoRmLAgjQiNYotCFicVAga/Rao2C5URxWJIMNMEXkbELW5QxxpirWjjItOw/d3Kg6N5T1r+Nw7DTf8A3Hkr3M83oh3DUqta0XcJknk0AXVuKDWkR5JJ7Y5hhxnrD8IswH5v814+rxHu2VBm3Tqlw8NEF21wWt/KpKeIxla4qwDpwkBvoFUsMnt6/wBEPIuls272clX5lnjMOO0Zds0fF5n9I8VUU6WNDSBWmRFwCR3gxZZ/F5ZVY6XAnv19ZRwwpvbMlJpdB81z+rXs6zf2jTz5+aSp0idk5g8uJ1Hp91fYXJwOX4VLlCCpCVCU3spsLlp3CtWZRxNj7XKtKOCurDDYe6ky5OSplWPHwdo+fdIct4GF400P2Ks+guE7UyJlaPGZSKnHTcJa7XbkfqvMjyZtF2tptztsvCnmVOEj2YVXL9LrGuJgDU3UcPgxqbqUEmfcckZzzFgpLBb8IBiKxEcIBveftzUGV3GS7QcgpOowfsvG1gLEQU/0+G5cn0Ky5Eo8V2eCty0XkjULyrQBuLHu08wguka+ux/C9mLTPPaZN6Xe1MB0qD2piAYhWo8ktMKxe1Aq0pTEwGKuaChG2vqiPaQvJlGgGCIQalNGc0jTTkozKJAlTVyphJJaJK9VmWLl1L8Ot/pkKdRO0qiqjV4TdGpYkc158/TTW6L454vVlzTqDdEfjmNFys/Vx4G/zQDUm+qPD6Fz3LSByerUdR2XVfPAbNBSTsxO35SSDXqwb6HcbeK9OHpMUOkQS9Rkl5Lf/qtZzeDrH8P7QYHoEm5J4fMTTeA7XUOGhWqpYenWZLRc6ncHkEy1DxoFRc/JUYXC8ZgG/Iq0oZTWZdjo8PwgVuj1QXpmYvG/qi4LPn0zwVwYGpiHefMIZSb+u/4HGKX2LLD4vEAxE8zt4SrahULh2hJ35KeBxtOo3sEERtqPLZOdWLewopS/hXGP9AUcABoIn3Cdw9HaNLTHoof19Jp4XOAJ5p6hr5evuUiTfkYiDaCMykiOavQYudkmUgqFKzh1hG9lO3ckTVJcTMydIi3LxCLTqzIIheFklyk2enGHGKQ8GnmiU296XowRZEfbTdbjg5ukLnLirJtapvpCL3QqbY92UqlYG3yXsRSSpEDdu2JOa5txpyUKwLg0hxaZB5yNwR3pvjS1RvETtNkxAkH0/wBtvoveLY6ogAalnnmnQbAlRJ4QXNRBU9F44JqFMWe1K1KUJ5wQnNTEAxIP5rx9Pcao1WjyQOKEYDIcXMLkXiXLTDH4nLpbbUaKoD4JB1C01J8pDOMk4walOzhtzXY8/F1Idkw8lcSupUGuNwPEp0YD9olVuUY0F0OFxqFqW4qPgaB36lOnP8E44J9i/wD0GaYLnBhGo1KpMdgy1pJEtJgHmVr8FS4mniM+KBictFQEH/CXDK02mNniTWjEYMh3YdeNPwtd0YwbmzM8ICx+OwzqNbtAgg+onVfSMjqcVNvgjzT+OgMMfkP0u7dRxOUsqiHAdx39UWsYCNhDKh5PtFdLpmYxHRmpSdxUnH6H+V6/PKzWFpb29jH2W2ZTB1QMTljHjQSiWe/srA9qvqfOm5m8k8QDidZ/jRbbodWqwRUbDIlkkz5Tsl8J0dY3E9Y9ssAsyJl3M7RutNTqfqLQBsNSVufLGUaijMeOUXbYd5ShJqWuG/MqNSsXG3vxRmNgQF57SaplCbTtAamCEWN9QULEYMuuHkXHKCmiVMAaJPsY66GLNO7sDSa0HfQappjN/khNoX+yk93DuthCMNIyc3Lsk54H4SVUoxeHXQnjn6pqFkGvO9x80ywBDDLLzTSyIwM8JWpT1jRF66bbolBggwRM3HJHHTMfRWusvA+E1Ww/L0SbmqlCWT1Q3NXnEpB8o0AwTmoNSlKacENwRoBiJpHl81yZLVyIEylMouLrkUncPxQYS9FMuaCCO5TyWy6PRgMMSKnGTebrc5fW4mArImjdw5E/VaDo7iLQrZwqOiLHL5UabBNhN0W3j+EjRddWNHVQtlqQtnuQMr0ncQ7QBIduIE6pLoc8mkFbdIMd1WDqv3DCB4mw+qpegAmgF0ZN43YLS5o0eIFkTB6KVZlrouFocQ7Nhz/CXy+IdbPW1STAuffonMPhzMlL1cVRwzQHHtHRo7VR58Bf7Iv9XULCeEU5jh4u04/9oMDwlLbb6NG+qQcYYgJV1Fzb1Kz3E6NEMHnwiYUmCTPqsao4LTbvvzUmmPdl60cvRSeNh5pZx6Yj3K5rUPwXoqe/4WGjAfCXrCdFzqih1i048fTiIXMdGq9NUIT3D39FqRgcxtZQc7uS3GQpcUkD33okjD01eBhed9FS0se5j+IHx5FOZpiJPCNB9VV1FPOe9FMIa2arDYltVkt13G4Q6+HnxWYwmMdTfxN8xsVqsPihUaHDf3BVeHLyJcuPi/4VtRl+/wB+/BDJ9+/cKzr0QUhWpRr6qtOyZkRU5rxwUWsJMevvv+iI4wOQCMAGWrlT1+kUOPC2RsuS/eh+jPYmUlMppiTpOTD3QEL7KF0Zd7e2/wAT9VY5EyKiQLe07xVxkNPtSvRnqBBDczSUqSfwqWZovW1S1eU9nolb/qJiIwUD9T2g+Ak/ZG/0+oxhx4Kv6b4tn9NwOP8AcJaWN/UbxMbBaHohhSzCskXImETajiAq5l2cO2OKoRwi97NA70q7G1K3Zww4Ke9Vw+VNp+pRa2GB7ddwIGjP0A7E/ud7hUX/AK6D6pp0aZ4WEhz3iBI/az8+inSb62G2l2X+FytlHtC7z8VR/aefVHdjxtc9/wBgs27M3O1Mn7JqjXjvJHojeN9sBTvodxJJvrsi0a3CI5JYVLX9VwHkgaCss21QfypOq8/VVJrQbfwj0sZNv8LOJo46pAQ3m0/NDDuXovCZPJZRxLrYF/4QqmK5Lyu/YW+6D1SJI4K1S6xDLjooPqWtp9VtGB+OfAarjV4RO507kpQcCb6DX7BEq1Jv6JeWXFDMcbYrVStS6ZqXQHhRlIu4I+W5iaT4PwnXu7wgPQixFGTi7RkoqSpmyZWDhYgjuUarJWWwONdSdI0Oo5/ytGMa00+Oez7t4r0sWVSR5+TG4sh1cKgz/H/+23/u/CfxeetDexJcRbu8VmaoJMrM2bVRCxYt3IAuUuFco6KgNJyhjKxiwJXlMorakL1enZJ2qKyngXEyRC0GV4cMGqHTaHbqxwrWhblyyaoHHijF2NsUsTimUKZqP0A8ydgF1FyyvTXEl1RtP9IExzJ3UqXJ0x7dKylpF+LxfWP1c4QNgBoB4BfVqlcYehIE8LQAOZ2CyfQrJ4dxuWnzIlwgbI51JqK6QpfFX5MmzpM6o89abg6bN7gPun2FpG10rmvR4EcTbH3dU9LGPomHj8fwnrWhDV7NDwcNwiYfEQUlhcxDgmCydFzVnLRbU8YI9/RS/qi4wPfgqXrTMJ/DVxp7KTKFDVKy0pUp8UetRDW6e+a7Cnbu80yTufJTNjUI8ZbE/wAr1+OaBe/1UcVUvP8AhUwJfUtsUajZzZcdZOtx80Tj5XCS64gwUTrOXyW0ZYeo+0ak/JI4nE8IgXn6KdStAMa8ylcLT4nl520RJVtmd6Q5h6Zi/ii1CvWqLl5s585WWxXFUCel3o70MhYaLlqgWo5aoOC1IxsXcF4SYibctpRi1CcEaAYu5qg5qYIQ3BGkA2A4V4pErkQNlPRrApjglZulmwVphczad1dyaFqmMmu9pgAlO4J1Qm4gJN+asbdeYfO+I9yJ5bWkCob2zT0qwY0ucYhZXEs/qK8pfPs7JIa34QL95T/RPCPeeM2YIknXyGvmhUWlfk1yV0bTLMN1dMNHmeXcnIERslKdSPD380yCsUaFylbBdXB93/lV+aZM140sVbuEqFMwYPv3yRWYfP8AFZZUoGWyR9k1gM0BgGxWxxGCDrEe/wArM5r0ZuXMsd+X+ESZjQ00hwXNaWnuVHQxj6Rh4srzDYoPEhF2CWGCx0G6sX49oaT78FROo7hQfUMQlSxpjFOg9bFl5gWHJO4KkI+qrsMZKtmEAD380MlWgkydUWSgYfBGFWfD6KThJgbalYkbYvWbMNHn4/wm+p4Q0QQDvFvCeaLl+B43932V8/B2t6bKf1Mpcaiv9DxtRdsoDZCenMbR4TYJUtUcdqyuwDgvOFEcxRKKjGwTgocKPwqDgiSBbF3NUC1MlqFUajSAbFnhBemHBDc1GkC2KkLkrXz6ixxaTJGq8W0cfPAi0yvFyuIIhi5Hw5Xq5cNXY5gGA12AgESLG4W9eOHH0wLDqHWFhYiLLlyYwCyPw+Sdp6L1cls0mFCpr5FcuQhBP0eijUb9Y8uS5cuOMxndMcJsNTsqTKT2h4BcuRox9GkpqOKGnmvFyIEHg1bU/gXLkEg4nM0b5fVToaHy+q5cgCL/ACkWKtF4uSX5CZS51o3wP1SA0Xq5RR+iKIEHiyCFy5cMOcokLlyNAMi5BqLlyIACQlsaYpPI1g/RerkZy7PmLjdeLlyqRMf/2Q=="/>
          <p:cNvSpPr>
            <a:spLocks noChangeAspect="1" noChangeArrowheads="1"/>
          </p:cNvSpPr>
          <p:nvPr/>
        </p:nvSpPr>
        <p:spPr bwMode="auto">
          <a:xfrm>
            <a:off x="155575" y="-1790700"/>
            <a:ext cx="4991100" cy="3743325"/>
          </a:xfrm>
          <a:prstGeom prst="rect">
            <a:avLst/>
          </a:prstGeom>
          <a:noFill/>
          <a:ln w="9525">
            <a:noFill/>
            <a:miter lim="800000"/>
            <a:headEnd/>
            <a:tailEnd/>
          </a:ln>
        </p:spPr>
        <p:txBody>
          <a:bodyPr/>
          <a:lstStyle/>
          <a:p>
            <a:endParaRPr lang="ru-RU"/>
          </a:p>
        </p:txBody>
      </p:sp>
      <p:sp>
        <p:nvSpPr>
          <p:cNvPr id="50183" name="AutoShape 10" descr="data:image/jpeg;base64,/9j/4AAQSkZJRgABAQAAAQABAAD/2wCEAAkGBhQSEBUUEhQVFRQWFhQXFxcWFRUUFBUWFxQVFBcUGBQXHCYeFxojGRQUHy8gIycpLCwsFR4xNTAqNSYrLCkBCQoKDgwOGg8PGikkHCQpLCwpKSksLCksLCksKSkpLCkpKSwpLCwsKSksLCwsKSwpLCwsKSwsLCkpKSwpLCwsLP/AABEIAMIBAwMBIgACEQEDEQH/xAAbAAACAwEBAQAAAAAAAAAAAAADBAIFBgABB//EAD0QAAEDAgQCCAUDAwMDBQAAAAEAAhEDIQQFMUESUQYTImFxgZHwMqGxwdFCUuEUI/EHYnIVgtIWQ1Oiwv/EABkBAAMBAQEAAAAAAAAAAAAAAAIDBAEABf/EACQRAAICAgIBBQEBAQAAAAAAAAABAhEDIRIxQQQTIjJRYXEz/9oADAMBAAIRAxEAPwCgw9UOAIRSyVl8lzgN7LrDb8K2xHSOm0WMnuXjTwSUqSPahmi43ZYlsJatnFOnq8eAusxj87fU3gcgq0hPh6S/sxE/VpfVGqr9MGj4Gk95sFSY7O6lX4nW5CwSELyFVDBCHSJZ55z7YQPUuNBhXfR/ovUxJn4aY1cd+4BOQkFk2UPxL+Fmm7joAvqGQ5CygzhYL/qcdSVLJMnbSYGUxAGp3J5k7lW7qgaICPo7sm1saeaBUdxGG+qjUqF1hYbrxtQEQ3Tc8+4LDRmkOXmfsEb+rEdyq6+N0a2yQr49xPV0+0/f9rBzP4W8f0HkO47BMe6WmCeWiu8owTGMbABcLTF76rO4LDdXfiJcdSdz3DYK3wOKPEODz3CHik7C5N6LPE4JlSeJgPfF/VVdfowNWOI7jcLQU2mBIuuKxqMuzk3HoxmIymqzVsjm26TPL+FvS1K4jBMd8TQfJLeCL6GLM/JiiEN5WnxHR5h+Elvhf6qtr9HXDRwPiIQPBLwGs0fJncxxgpUnVDfhGnM6AepWExuZuqnieT4DbuAWu6avNGn1TgOKpyOjQRf1+6xbAO4J+GDjtiss+WkEoOpmJkeIltvO/wAtudrynVJ3Bm5vM76jXU3F7k6lqr2YJpB1jTYHe/cdbHvv2TL2Dy8s7TTzIBBj/lzBBItqOzqdOyV+hY014GnOIubHfQX2voDbXQ8PJtyi1to7xblzbceII7ksMU2R1o4Dz+Kne88Q0aYmI2BFgAbGQ74SCO4g3HeNwBbmB3WlloqjsCBf12vO9v3XuN5neXRePt/An6HyROq7+X8X9Y5GRok8yxzaYk6nbnz9dPG6WtvQbdK2Ax+IDBJP884HM38Cs7jcxdUPdsF5WqvrP5k6DYDkrvLcmaztPu75BUqKh32RynLJpdFNTyaqQCG681y1y5bzZntxMQF6p1g0WaZUGiUYqvBy9Xi9laYewvWsJMASU1luWPru4WDxOwX0PIOilOkA4iTu46nw5LaNM/0e6DOeQ6sLa8P/AJHZb7BZeIAAho5WHkiOxDQIFh9UvUzSbCw7kST8HWh+vXDRA+SUBJMm0JN1fc25d38rmuLru+HYfcruJnIcGIEG3Z79ShVZcIbYKFIF5k2A+SBVxwqHgpGGCz6v/wCWd/fsi6M7H6OBvKkyi1khoAkkmNSVKjiRwho025+ZS7qD6lQU2yAdXbnuHJD/AKEFoMNUwwEDQu+zfyrujRZhmgRLtm/koBxLaDeCkA6oLT+ln5KU4pl0y/8AVKiyZub4x6/SqGKlci4y/OOsMPhrxtt5J4uWTqMkyDDhoeSs8uzXiPA+A8b/ALvBOxtVQrJHdluShlyiaiiXp6EnOKVzDGso03VKjuFjRJP2HMlMFw5+uy+SdOelX9VU6umf7LDbbjdpx+HL1RoxlPn+cOxeIdVcIBs1s/CwaD6knvKDgsNLpAn5bW9NfLQoVGlJ9xb8fjRXmCwvs+pDvkT5f8lk5UgsceTOpUZGljGlwbCIB1/Tbfs83BPtp9gd/nNjFzraYJuZIMS4hg4W3fqZ85n5zvqLEOnmtLiWjYdpxiRNy0DcnUuOhvvCglKy9RoS4eKw5Du179hMX2MHThakcRkW7RwO1lst8NLAT6eAE2mLrNoUoAlz3Q0GS5xdNyZ7xJHNMU5DQNPXU+KyMpPoyUY+TOV8FiaTSXV28N5Lu/xF1Utw7q74aS4bvdN/Xu2TfSLLaocXucXt5/t7o2UcnzljG8DxHJw+6elSvyTSlbrwWmDwDaQga7ncoxduTASeIzimBY8XcFRY3M3VDew5bLlGzXJRRdPz6mDFz3rlmFyPihXuMKyjLoVhTaALKvoVYdKd4kMg4URq0wUXLMrNWo1rWlwkcWwA7zsp4PAvquho8TsFs8iwQw7SPi4vi/hB7kYumM9tyVpFxgcvp0WgNaB7+aO+pOtgotcDG42KgZm6sVErs4mfBDfEdlRfWvBFl51ZFxvyWgkQCCC4aaIxqS7UxHlK7rgbOiUni8WKUXkn4WgS4nuC42h2rhg6nwuJDTreCfFRJEBrRAGjQPoEXBZfVqgEjhcdiZj03Wnw2V0cK3jqXcdN3HuA2CTkzRgrYcMbk9FTgMge8cT/AO2wXv7upVq/D2KAMfqefiI3A5BN18c+s64hg0YPqe9c+nyXnyyzza6RdDFHFt7YChSaB2fPmgPaZ7NlLgIMix3XrHBwka7hEkktHN2etM+PLmgVqAOmo0O4KnWaedwq1/SRgdHC4xYuER6bo1/Aasv8szQ2ZVs7Y7O/lWhYs1TLXtB+IHQjbwQc06SVKOFqgH+5wEUnH9xgeoEnyVEJ32Ilj/Cq/wBRulUThaRvH91w2H/xz9fTmvnrG+/f8eaPUwFX43dskkn90zrO5TOBwRnQjuIIMm0eJ03tPxaJynGhbxyvaGctwXvwMSNNDYaXP6Trf4bDxEe4JMeRnb4pMWc0hwWHgW92gEaiIkDW0m4kNsGs93HpuNPGGzchpdHknbLIQ4ojF4H4ju7vht/xJ1aOIWLxFKgJeQ0R3AE6BoH208gjV6zaTC95gD2IjewEDkBo1qrafRWtiqzK9chtOZFK/EGgyByvughDm6CnPgrIYHAOqu/qXydqYghrG7ETqe/RPEwtHUAiItyVNjcJwmRp9FX7XFaJFl5PZX1BIgrLZ10fiXUx4t/C1bmpeqEITVnz4CF47RaLN8sa4y2zvkVnqzSDBtC1OxMouJBcuXIgA+IocJV7kmQuqAF8tb8yrXA5I0Q6oJOw2CuWKPJm1SL4Yd2yOGwzWN4WiAmAFEKUqVsqoXZi6gqANbxAmC0a+IVvVaQYeI5JXAVerrNfIDSYdIm2xWpzXLRWZIMHUFXenm6/hDmh8jOVdIPqletLTb8qTKpD+rfYzAOzu7xVyOigrMh0gHYEgnuVXNUI4NMzrHms7hoDivDn/ob+StLkPRINPE4lzjq46+XIK7yzImUWaBjGjwAQMVnReSyjZgsX7uPIcgpMvqK1Efjw2FdimMdw0wC4W7gOaDWYHOl5lx3/AAqo4R9RwFIwQZc/7d6bGIvwu1HuVG4ybuZYuKVRC1KwAgWSTK5ad/ymajAdfJCqU5tF06NMU009ntd0iW+ylalVrGl5PCW3J28P4XvEWH7bLOZ5mYqvDGfA3X/c78BMSBqwuY5w+tIb2G7/ALneJ2Hcqhzg0E8kebQElmNE8A3Ey7w+90YaD5V0kdT4gG8TDcTaHcxzHcoV6z6zuJ5nkNh4Bdl2B6wgRf6LZZf0TAAJulSnGHY5QMxhsrc42WsyzKGGn1dVmujuUq2oZWG6BOdSBZR5s/JUhkYJGJxeXGlULTeLg3uDvz28ezz+KFSo2m0vceFrbk6RG1vDblb4GTZdPGVG/wBO+ixz3ipwlrQYNNw7QJGlw0g7EA7JE9HH1qrTXEUWGW093kaPfFgLCG9w5BPwcssU2T5XGAvk2VOxDxXrN4aTb0aZ35VHD6DZaRyYfYJZ7o1XpQSjpEEm5bYvUCXqCbFNuCBUYnCWikxmH4dNFX1StBVbsVSZhhuHw92SpxraHQlemUmMN1VY3Dhw79irOubpOoFE5bsr42qZROokLlaOprk33WJ9hG2aFMIYcptUBcFaphDapgoTScWVvkWbcMUnnsmzSdv9pVQAp8KKE3B2gZwUlTLXPspGoFu7UFaLo7mreomrd7bW/XyIVNlOP6xvV1LmLE/qH5RKDeoqcDrtcezuZVj+cfiQ/wDN1LoZzTF1K7o+Fuw5Dme9K1aBHDSp6n/6t5qzqkNBcRc7czsFHD0uAFzvidc/gLIY0tsZKeqROjRFJgY3/J5pHF5fxX3+cpptadUWbc0xxtAKVOylpV4PC6x+vgmX05tvsvcfg2vBJtF50iN5VEOl1No4SHVCDALbAjnJSFhny+KsoeWDj8mA6R5nw/2m/F+o8gdAO8j5LP0RddVqF73PNy5xPrsp0Wdh0/FsnyhLGvkgccoz1FnvFdRc7iMBLVKkK06JYYVag4ufzS5TUVbGwxuTNL0UyXhHE4arVPxdNnZJaDyJAJmdkHqzTbA128VQYvKGzzc4kk8915WSTySK4RT7NBic1pMbLnNbbmJ9NVn6PTAmqR1X9vRruIBx7y0pnBZMBq0eiadkjd2j0Sf9GrhHQhSzB7qji+OE7fs89wm6d76g6eCboYNoER8tV3UARGgXu4Z/HejxssfloTr6FAc6bJqvSkjWErXpck2Erk2JkqQB7Y00QyZU+NQfT3CoQtoE9iUr4eQQbhOcXPVRcEQLRiszwBpu7tiq5zVvcThw4QRIWZzLJC2Sy45bj8qPLga3Eqx5k9SKEtXIhauU1lNGoa5ECUpVEwxyQ0NQcFEaENoRmLAgjQiNYotCFicVAga/Rao2C5URxWJIMNMEXkbELW5QxxpirWjjItOw/d3Kg6N5T1r+Nw7DTf8A3Hkr3M83oh3DUqta0XcJknk0AXVuKDWkR5JJ7Y5hhxnrD8IswH5v814+rxHu2VBm3Tqlw8NEF21wWt/KpKeIxla4qwDpwkBvoFUsMnt6/wBEPIuls272clX5lnjMOO0Zds0fF5n9I8VUU6WNDSBWmRFwCR3gxZZ/F5ZVY6XAnv19ZRwwpvbMlJpdB81z+rXs6zf2jTz5+aSp0idk5g8uJ1Hp91fYXJwOX4VLlCCpCVCU3spsLlp3CtWZRxNj7XKtKOCurDDYe6ky5OSplWPHwdo+fdIct4GF400P2Ks+guE7UyJlaPGZSKnHTcJa7XbkfqvMjyZtF2tptztsvCnmVOEj2YVXL9LrGuJgDU3UcPgxqbqUEmfcckZzzFgpLBb8IBiKxEcIBveftzUGV3GS7QcgpOowfsvG1gLEQU/0+G5cn0Ky5Eo8V2eCty0XkjULyrQBuLHu08wguka+ux/C9mLTPPaZN6Xe1MB0qD2piAYhWo8ktMKxe1Aq0pTEwGKuaChG2vqiPaQvJlGgGCIQalNGc0jTTkozKJAlTVyphJJaJK9VmWLl1L8Ot/pkKdRO0qiqjV4TdGpYkc158/TTW6L454vVlzTqDdEfjmNFys/Vx4G/zQDUm+qPD6Fz3LSByerUdR2XVfPAbNBSTsxO35SSDXqwb6HcbeK9OHpMUOkQS9Rkl5Lf/qtZzeDrH8P7QYHoEm5J4fMTTeA7XUOGhWqpYenWZLRc6ncHkEy1DxoFRc/JUYXC8ZgG/Iq0oZTWZdjo8PwgVuj1QXpmYvG/qi4LPn0zwVwYGpiHefMIZSb+u/4HGKX2LLD4vEAxE8zt4SrahULh2hJ35KeBxtOo3sEERtqPLZOdWLewopS/hXGP9AUcABoIn3Cdw9HaNLTHoof19Jp4XOAJ5p6hr5evuUiTfkYiDaCMykiOavQYudkmUgqFKzh1hG9lO3ckTVJcTMydIi3LxCLTqzIIheFklyk2enGHGKQ8GnmiU296XowRZEfbTdbjg5ukLnLirJtapvpCL3QqbY92UqlYG3yXsRSSpEDdu2JOa5txpyUKwLg0hxaZB5yNwR3pvjS1RvETtNkxAkH0/wBtvoveLY6ogAalnnmnQbAlRJ4QXNRBU9F44JqFMWe1K1KUJ5wQnNTEAxIP5rx9Pcao1WjyQOKEYDIcXMLkXiXLTDH4nLpbbUaKoD4JB1C01J8pDOMk4walOzhtzXY8/F1Idkw8lcSupUGuNwPEp0YD9olVuUY0F0OFxqFqW4qPgaB36lOnP8E44J9i/wD0GaYLnBhGo1KpMdgy1pJEtJgHmVr8FS4mniM+KBictFQEH/CXDK02mNniTWjEYMh3YdeNPwtd0YwbmzM8ICx+OwzqNbtAgg+onVfSMjqcVNvgjzT+OgMMfkP0u7dRxOUsqiHAdx39UWsYCNhDKh5PtFdLpmYxHRmpSdxUnH6H+V6/PKzWFpb29jH2W2ZTB1QMTljHjQSiWe/srA9qvqfOm5m8k8QDidZ/jRbbodWqwRUbDIlkkz5Tsl8J0dY3E9Y9ssAsyJl3M7RutNTqfqLQBsNSVufLGUaijMeOUXbYd5ShJqWuG/MqNSsXG3vxRmNgQF57SaplCbTtAamCEWN9QULEYMuuHkXHKCmiVMAaJPsY66GLNO7sDSa0HfQappjN/khNoX+yk93DuthCMNIyc3Lsk54H4SVUoxeHXQnjn6pqFkGvO9x80ywBDDLLzTSyIwM8JWpT1jRF66bbolBggwRM3HJHHTMfRWusvA+E1Ww/L0SbmqlCWT1Q3NXnEpB8o0AwTmoNSlKacENwRoBiJpHl81yZLVyIEylMouLrkUncPxQYS9FMuaCCO5TyWy6PRgMMSKnGTebrc5fW4mArImjdw5E/VaDo7iLQrZwqOiLHL5UabBNhN0W3j+EjRddWNHVQtlqQtnuQMr0ncQ7QBIduIE6pLoc8mkFbdIMd1WDqv3DCB4mw+qpegAmgF0ZN43YLS5o0eIFkTB6KVZlrouFocQ7Nhz/CXy+IdbPW1STAuffonMPhzMlL1cVRwzQHHtHRo7VR58Bf7Iv9XULCeEU5jh4u04/9oMDwlLbb6NG+qQcYYgJV1Fzb1Kz3E6NEMHnwiYUmCTPqsao4LTbvvzUmmPdl60cvRSeNh5pZx6Yj3K5rUPwXoqe/4WGjAfCXrCdFzqih1i048fTiIXMdGq9NUIT3D39FqRgcxtZQc7uS3GQpcUkD33okjD01eBhed9FS0se5j+IHx5FOZpiJPCNB9VV1FPOe9FMIa2arDYltVkt13G4Q6+HnxWYwmMdTfxN8xsVqsPihUaHDf3BVeHLyJcuPi/4VtRl+/wB+/BDJ9+/cKzr0QUhWpRr6qtOyZkRU5rxwUWsJMevvv+iI4wOQCMAGWrlT1+kUOPC2RsuS/eh+jPYmUlMppiTpOTD3QEL7KF0Zd7e2/wAT9VY5EyKiQLe07xVxkNPtSvRnqBBDczSUqSfwqWZovW1S1eU9nolb/qJiIwUD9T2g+Ak/ZG/0+oxhx4Kv6b4tn9NwOP8AcJaWN/UbxMbBaHohhSzCskXImETajiAq5l2cO2OKoRwi97NA70q7G1K3Zww4Ke9Vw+VNp+pRa2GB7ddwIGjP0A7E/ud7hUX/AK6D6pp0aZ4WEhz3iBI/az8+inSb62G2l2X+FytlHtC7z8VR/aefVHdjxtc9/wBgs27M3O1Mn7JqjXjvJHojeN9sBTvodxJJvrsi0a3CI5JYVLX9VwHkgaCss21QfypOq8/VVJrQbfwj0sZNv8LOJo46pAQ3m0/NDDuXovCZPJZRxLrYF/4QqmK5Lyu/YW+6D1SJI4K1S6xDLjooPqWtp9VtGB+OfAarjV4RO507kpQcCb6DX7BEq1Jv6JeWXFDMcbYrVStS6ZqXQHhRlIu4I+W5iaT4PwnXu7wgPQixFGTi7RkoqSpmyZWDhYgjuUarJWWwONdSdI0Oo5/ytGMa00+Oez7t4r0sWVSR5+TG4sh1cKgz/H/+23/u/CfxeetDexJcRbu8VmaoJMrM2bVRCxYt3IAuUuFco6KgNJyhjKxiwJXlMorakL1enZJ2qKyngXEyRC0GV4cMGqHTaHbqxwrWhblyyaoHHijF2NsUsTimUKZqP0A8ydgF1FyyvTXEl1RtP9IExzJ3UqXJ0x7dKylpF+LxfWP1c4QNgBoB4BfVqlcYehIE8LQAOZ2CyfQrJ4dxuWnzIlwgbI51JqK6QpfFX5MmzpM6o89abg6bN7gPun2FpG10rmvR4EcTbH3dU9LGPomHj8fwnrWhDV7NDwcNwiYfEQUlhcxDgmCydFzVnLRbU8YI9/RS/qi4wPfgqXrTMJ/DVxp7KTKFDVKy0pUp8UetRDW6e+a7Cnbu80yTufJTNjUI8ZbE/wAr1+OaBe/1UcVUvP8AhUwJfUtsUajZzZcdZOtx80Tj5XCS64gwUTrOXyW0ZYeo+0ak/JI4nE8IgXn6KdStAMa8ylcLT4nl520RJVtmd6Q5h6Zi/ii1CvWqLl5s585WWxXFUCel3o70MhYaLlqgWo5aoOC1IxsXcF4SYibctpRi1CcEaAYu5qg5qYIQ3BGkA2A4V4pErkQNlPRrApjglZulmwVphczad1dyaFqmMmu9pgAlO4J1Qm4gJN+asbdeYfO+I9yJ5bWkCob2zT0qwY0ucYhZXEs/qK8pfPs7JIa34QL95T/RPCPeeM2YIknXyGvmhUWlfk1yV0bTLMN1dMNHmeXcnIERslKdSPD380yCsUaFylbBdXB93/lV+aZM140sVbuEqFMwYPv3yRWYfP8AFZZUoGWyR9k1gM0BgGxWxxGCDrEe/wArM5r0ZuXMsd+X+ESZjQ00hwXNaWnuVHQxj6Rh4srzDYoPEhF2CWGCx0G6sX49oaT78FROo7hQfUMQlSxpjFOg9bFl5gWHJO4KkI+qrsMZKtmEAD380MlWgkydUWSgYfBGFWfD6KThJgbalYkbYvWbMNHn4/wm+p4Q0QQDvFvCeaLl+B43932V8/B2t6bKf1Mpcaiv9DxtRdsoDZCenMbR4TYJUtUcdqyuwDgvOFEcxRKKjGwTgocKPwqDgiSBbF3NUC1MlqFUajSAbFnhBemHBDc1GkC2KkLkrXz6ixxaTJGq8W0cfPAi0yvFyuIIhi5Hw5Xq5cNXY5gGA12AgESLG4W9eOHH0wLDqHWFhYiLLlyYwCyPw+Sdp6L1cls0mFCpr5FcuQhBP0eijUb9Y8uS5cuOMxndMcJsNTsqTKT2h4BcuRox9GkpqOKGnmvFyIEHg1bU/gXLkEg4nM0b5fVToaHy+q5cgCL/ACkWKtF4uSX5CZS51o3wP1SA0Xq5RR+iKIEHiyCFy5cMOcokLlyNAMi5BqLlyIACQlsaYpPI1g/RerkZy7PmLjdeLlyqRMf/2Q=="/>
          <p:cNvSpPr>
            <a:spLocks noChangeAspect="1" noChangeArrowheads="1"/>
          </p:cNvSpPr>
          <p:nvPr/>
        </p:nvSpPr>
        <p:spPr bwMode="auto">
          <a:xfrm>
            <a:off x="155575" y="-1790700"/>
            <a:ext cx="4991100" cy="3743325"/>
          </a:xfrm>
          <a:prstGeom prst="rect">
            <a:avLst/>
          </a:prstGeom>
          <a:noFill/>
          <a:ln w="9525">
            <a:noFill/>
            <a:miter lim="800000"/>
            <a:headEnd/>
            <a:tailEnd/>
          </a:ln>
        </p:spPr>
        <p:txBody>
          <a:bodyPr/>
          <a:lstStyle/>
          <a:p>
            <a:endParaRPr lang="ru-RU"/>
          </a:p>
        </p:txBody>
      </p:sp>
      <p:pic>
        <p:nvPicPr>
          <p:cNvPr id="50184" name="Picture 12" descr="http://www.fgrupp.ru/img/stat/12.jpg"/>
          <p:cNvPicPr>
            <a:picLocks noChangeAspect="1" noChangeArrowheads="1"/>
          </p:cNvPicPr>
          <p:nvPr/>
        </p:nvPicPr>
        <p:blipFill>
          <a:blip r:embed="rId2" cstate="print"/>
          <a:srcRect/>
          <a:stretch>
            <a:fillRect/>
          </a:stretch>
        </p:blipFill>
        <p:spPr bwMode="auto">
          <a:xfrm>
            <a:off x="1476375" y="1844675"/>
            <a:ext cx="3983038" cy="395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8888" y="274638"/>
            <a:ext cx="7634287" cy="1143000"/>
          </a:xfrm>
        </p:spPr>
        <p:txBody>
          <a:bodyPr/>
          <a:lstStyle/>
          <a:p>
            <a:pPr eaLnBrk="1" hangingPunct="1">
              <a:defRPr/>
            </a:pPr>
            <a:r>
              <a:rPr lang="ru-RU" dirty="0" smtClean="0">
                <a:solidFill>
                  <a:schemeClr val="accent2">
                    <a:lumMod val="50000"/>
                  </a:schemeClr>
                </a:solidFill>
                <a:latin typeface="Times New Roman" pitchFamily="18" charset="0"/>
                <a:cs typeface="Times New Roman" pitchFamily="18" charset="0"/>
              </a:rPr>
              <a:t>Психологическая манипуляция </a:t>
            </a:r>
            <a:endParaRPr lang="ru-RU" dirty="0">
              <a:solidFill>
                <a:schemeClr val="accent2">
                  <a:lumMod val="50000"/>
                </a:schemeClr>
              </a:solidFill>
              <a:latin typeface="Times New Roman" pitchFamily="18" charset="0"/>
              <a:cs typeface="Times New Roman" pitchFamily="18" charset="0"/>
            </a:endParaRPr>
          </a:p>
        </p:txBody>
      </p:sp>
      <p:sp>
        <p:nvSpPr>
          <p:cNvPr id="3" name="Содержимое 2"/>
          <p:cNvSpPr>
            <a:spLocks noGrp="1"/>
          </p:cNvSpPr>
          <p:nvPr>
            <p:ph sz="half" idx="1"/>
          </p:nvPr>
        </p:nvSpPr>
        <p:spPr>
          <a:xfrm>
            <a:off x="4572000" y="1484313"/>
            <a:ext cx="4103688" cy="5373687"/>
          </a:xfrm>
        </p:spPr>
        <p:txBody>
          <a:bodyPr/>
          <a:lstStyle/>
          <a:p>
            <a:pPr eaLnBrk="1" hangingPunct="1">
              <a:buFont typeface="Arial" charset="0"/>
              <a:buNone/>
              <a:defRPr/>
            </a:pPr>
            <a:r>
              <a:rPr lang="ru-RU" sz="2000" dirty="0" smtClean="0">
                <a:solidFill>
                  <a:schemeClr val="accent2">
                    <a:lumMod val="50000"/>
                  </a:schemeClr>
                </a:solidFill>
                <a:latin typeface="Times New Roman" pitchFamily="18" charset="0"/>
                <a:cs typeface="Times New Roman" pitchFamily="18" charset="0"/>
              </a:rPr>
              <a:t>     </a:t>
            </a:r>
            <a:r>
              <a:rPr lang="ru-RU" sz="2000" dirty="0" smtClean="0">
                <a:solidFill>
                  <a:schemeClr val="accent2">
                    <a:lumMod val="75000"/>
                  </a:schemeClr>
                </a:solidFill>
                <a:latin typeface="Times New Roman" pitchFamily="18" charset="0"/>
                <a:cs typeface="Times New Roman" pitchFamily="18" charset="0"/>
              </a:rPr>
              <a:t> </a:t>
            </a:r>
            <a:r>
              <a:rPr lang="ru-RU" sz="2000" dirty="0" smtClean="0">
                <a:solidFill>
                  <a:schemeClr val="accent2">
                    <a:lumMod val="50000"/>
                  </a:schemeClr>
                </a:solidFill>
                <a:latin typeface="Times New Roman" pitchFamily="18" charset="0"/>
                <a:cs typeface="Times New Roman" pitchFamily="18" charset="0"/>
              </a:rPr>
              <a:t>- это социально-психологического воздействия, представляющий собой стремление изменить восприятие или поведение других людей при помощи скрытой, обманной или насильственной тактики. Поскольку, как правило, такие методы продвигают интересы манипулятора, часто за счёт других людей, они могут считаться эксплуатационными, насильственными, нечестными и неэтичными </a:t>
            </a:r>
            <a:r>
              <a:rPr lang="en-US" sz="2000" dirty="0" smtClean="0">
                <a:solidFill>
                  <a:schemeClr val="accent2">
                    <a:lumMod val="50000"/>
                  </a:schemeClr>
                </a:solidFill>
                <a:latin typeface="Times New Roman" pitchFamily="18" charset="0"/>
                <a:cs typeface="Times New Roman" pitchFamily="18" charset="0"/>
              </a:rPr>
              <a:t>[</a:t>
            </a:r>
            <a:r>
              <a:rPr lang="ru-RU" sz="2000" dirty="0" err="1" smtClean="0">
                <a:solidFill>
                  <a:schemeClr val="accent2">
                    <a:lumMod val="50000"/>
                  </a:schemeClr>
                </a:solidFill>
                <a:latin typeface="Times New Roman" pitchFamily="18" charset="0"/>
                <a:cs typeface="Times New Roman" pitchFamily="18" charset="0"/>
              </a:rPr>
              <a:t>Википедия</a:t>
            </a:r>
            <a:r>
              <a:rPr lang="en-US" sz="2000" dirty="0" smtClean="0">
                <a:solidFill>
                  <a:schemeClr val="accent2">
                    <a:lumMod val="50000"/>
                  </a:schemeClr>
                </a:solidFill>
                <a:latin typeface="Times New Roman" pitchFamily="18" charset="0"/>
                <a:cs typeface="Times New Roman" pitchFamily="18" charset="0"/>
              </a:rPr>
              <a:t>]</a:t>
            </a:r>
            <a:r>
              <a:rPr lang="ru-RU" sz="2000" dirty="0" smtClean="0">
                <a:solidFill>
                  <a:schemeClr val="accent2">
                    <a:lumMod val="50000"/>
                  </a:schemeClr>
                </a:solidFill>
                <a:latin typeface="Times New Roman" pitchFamily="18" charset="0"/>
                <a:cs typeface="Times New Roman" pitchFamily="18" charset="0"/>
              </a:rPr>
              <a:t>.</a:t>
            </a:r>
          </a:p>
          <a:p>
            <a:pPr eaLnBrk="1" hangingPunct="1">
              <a:buFont typeface="Arial" charset="0"/>
              <a:buChar char="•"/>
              <a:defRPr/>
            </a:pPr>
            <a:endParaRPr lang="ru-RU" dirty="0"/>
          </a:p>
        </p:txBody>
      </p:sp>
      <p:sp>
        <p:nvSpPr>
          <p:cNvPr id="6148" name="Содержимое 3"/>
          <p:cNvSpPr>
            <a:spLocks noGrp="1"/>
          </p:cNvSpPr>
          <p:nvPr>
            <p:ph sz="half" idx="2"/>
          </p:nvPr>
        </p:nvSpPr>
        <p:spPr>
          <a:xfrm>
            <a:off x="2700338" y="2276475"/>
            <a:ext cx="1439862" cy="2808288"/>
          </a:xfrm>
        </p:spPr>
        <p:txBody>
          <a:bodyPr/>
          <a:lstStyle/>
          <a:p>
            <a:pPr eaLnBrk="1" hangingPunct="1"/>
            <a:endParaRPr lang="ru-RU" smtClean="0"/>
          </a:p>
        </p:txBody>
      </p:sp>
      <p:pic>
        <p:nvPicPr>
          <p:cNvPr id="6149" name="irc_mi" descr="http://www.naim.ru/uploads/image/decameron/6c3ff8eb4203b6963b119b05578.gif"/>
          <p:cNvPicPr>
            <a:picLocks noChangeAspect="1" noChangeArrowheads="1"/>
          </p:cNvPicPr>
          <p:nvPr/>
        </p:nvPicPr>
        <p:blipFill>
          <a:blip r:embed="rId2" cstate="print"/>
          <a:srcRect/>
          <a:stretch>
            <a:fillRect/>
          </a:stretch>
        </p:blipFill>
        <p:spPr bwMode="auto">
          <a:xfrm>
            <a:off x="1547813" y="1628775"/>
            <a:ext cx="3168650" cy="446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500"/>
          </a:xfrm>
        </p:spPr>
        <p:txBody>
          <a:bodyPr/>
          <a:lstStyle/>
          <a:p>
            <a:pPr eaLnBrk="1" hangingPunct="1">
              <a:defRPr/>
            </a:pPr>
            <a:r>
              <a:rPr lang="ru-RU" sz="4000" dirty="0" smtClean="0">
                <a:solidFill>
                  <a:schemeClr val="accent6">
                    <a:lumMod val="50000"/>
                  </a:schemeClr>
                </a:solidFill>
                <a:latin typeface="Times New Roman" pitchFamily="18" charset="0"/>
                <a:cs typeface="Times New Roman" pitchFamily="18" charset="0"/>
              </a:rPr>
              <a:t>Косвенный совет</a:t>
            </a:r>
            <a:endParaRPr lang="ru-RU" sz="4000" dirty="0">
              <a:solidFill>
                <a:schemeClr val="accent6">
                  <a:lumMod val="50000"/>
                </a:schemeClr>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5580063" y="1628775"/>
            <a:ext cx="3106737" cy="4497388"/>
          </a:xfrm>
        </p:spPr>
        <p:txBody>
          <a:bodyPr/>
          <a:lstStyle/>
          <a:p>
            <a:pPr eaLnBrk="1" hangingPunct="1">
              <a:buFont typeface="Arial" charset="0"/>
              <a:buChar char="•"/>
              <a:defRPr/>
            </a:pPr>
            <a:r>
              <a:rPr lang="ru-RU" dirty="0" smtClean="0">
                <a:solidFill>
                  <a:schemeClr val="accent6">
                    <a:lumMod val="50000"/>
                  </a:schemeClr>
                </a:solidFill>
                <a:latin typeface="Times New Roman" pitchFamily="18" charset="0"/>
                <a:cs typeface="Times New Roman" pitchFamily="18" charset="0"/>
              </a:rPr>
              <a:t>Сошлитесь на то, как поступали в таких ситуациях другие люди, но напомните, что каждый человек может сделать выбор только </a:t>
            </a:r>
            <a:r>
              <a:rPr lang="ru-RU" dirty="0" smtClean="0">
                <a:solidFill>
                  <a:schemeClr val="accent6">
                    <a:lumMod val="50000"/>
                  </a:schemeClr>
                </a:solidFill>
                <a:latin typeface="Times New Roman" pitchFamily="18" charset="0"/>
                <a:cs typeface="Times New Roman" pitchFamily="18" charset="0"/>
                <a:hlinkClick r:id="rId2" action="ppaction://hlinksldjump"/>
              </a:rPr>
              <a:t>самостоятельно</a:t>
            </a:r>
            <a:r>
              <a:rPr lang="ru-RU" dirty="0" smtClean="0">
                <a:solidFill>
                  <a:schemeClr val="accent6">
                    <a:lumMod val="50000"/>
                  </a:schemeClr>
                </a:solidFill>
                <a:latin typeface="Times New Roman" pitchFamily="18" charset="0"/>
                <a:cs typeface="Times New Roman" pitchFamily="18" charset="0"/>
              </a:rPr>
              <a:t>.</a:t>
            </a:r>
            <a:endParaRPr lang="ru-RU" dirty="0">
              <a:solidFill>
                <a:schemeClr val="accent6">
                  <a:lumMod val="50000"/>
                </a:schemeClr>
              </a:solidFill>
              <a:latin typeface="Times New Roman" pitchFamily="18" charset="0"/>
              <a:cs typeface="Times New Roman" pitchFamily="18" charset="0"/>
            </a:endParaRPr>
          </a:p>
        </p:txBody>
      </p:sp>
      <p:pic>
        <p:nvPicPr>
          <p:cNvPr id="49156" name="Picture 2" descr="http://t2.gstatic.com/images?q=tbn:ANd9GcTBKhVMaUYTceC733Fg7xrAgfa_ApC3e1Lb7GbNEN4Ts7ggPeSu"/>
          <p:cNvPicPr>
            <a:picLocks noChangeAspect="1" noChangeArrowheads="1"/>
          </p:cNvPicPr>
          <p:nvPr/>
        </p:nvPicPr>
        <p:blipFill>
          <a:blip r:embed="rId3" cstate="print"/>
          <a:srcRect/>
          <a:stretch>
            <a:fillRect/>
          </a:stretch>
        </p:blipFill>
        <p:spPr bwMode="auto">
          <a:xfrm>
            <a:off x="1908175" y="1628775"/>
            <a:ext cx="3311525" cy="1854200"/>
          </a:xfrm>
          <a:prstGeom prst="rect">
            <a:avLst/>
          </a:prstGeom>
          <a:noFill/>
          <a:ln w="9525">
            <a:noFill/>
            <a:miter lim="800000"/>
            <a:headEnd/>
            <a:tailEnd/>
          </a:ln>
        </p:spPr>
      </p:pic>
      <p:sp>
        <p:nvSpPr>
          <p:cNvPr id="49157" name="AutoShape 4" descr="data:image/jpeg;base64,/9j/4AAQSkZJRgABAQAAAQABAAD/2wCEAAkGBhQSEBQUEhQVFBUWFxYXFhYXFBgWFBgYFxcVFRQUHBcXHCYeFxojGhcVHy8gJCcpLCwsFR4xNTAqNSYrLCkBCQoKDgwOGg8PGiwfHyQsKikpKSkpLCwsKSwsKSwsLCwsLCwsLCwsKSkpKSksLCkpKSksLCksLCwsLCwsLCw1Kf/AABEIAN4A4wMBIgACEQEDEQH/xAAcAAABBQEBAQAAAAAAAAAAAAAAAgMEBQYBBwj/xABLEAABAwIDBAUFDAgFAwUAAAABAgMRAAQSITEFE0FRBiJhcZEUMoGU8BYjM0JTc3ShsbTT1BUkNFKzwdHhB2NysvFihJIlQ2SCw//EABoBAQADAQEBAAAAAAAAAAAAAAABAgMEBQb/xAAlEQEBAAICAgICAgMBAAAAAAAAAQIRAxIhMUFRBDIUI0JhcQX/2gAMAwEAAhEDEQA/APDaKKk7O2ct9wNtgFRCjmpKEgISpayVLISkBKVGSRpQRqKvPcdcc7f120/Go9x1xzt/XbT8ago6KvPcdcc7f120/Go9x1xzt/XbT8ago6KvPcdcc7f120/Go9x1xzt/XbT8ago6KvPcbcc7f120/Go9xtxzt/XbX8ago6KvPcbcc7f1y1/Go9xtxzt/XLX8ago6KvPcbcc7f1y1/Go9xtxzt/XLX8ago6KvPcZcc7f1y1/GrvuMuP8AI9ctfxqCioq99xlx/keuWv41J9yD/wC9b+u2n41BSUVde5F/9629dtPxqPci9+9beu2n41BS0Vde5J79629etPxq57lHv37X160/GoKairj3Ku/v2vr1n+NXR0TeOQXbH/vrT8agpqKvfcXcf5Hrlr+NXFdDbgam3HfeWo//AGoKOirO+6POtN7xW6UgKSglu4YehSgtSQQ04oiQhev7pqsoCiiigKvOh37SfmLz7pcVR1edDv2k/MXn3S4oPcFumTmdTxNKDp5nxNNqTme8/bRW7E5vTzPia5vDzPjSJoqKnRwLPM+NOJcPM+JpkUtNVSfS4eZ8TTiXDzPiaZSKcSKBwOHmfE04HDzPiabSinAipDiVHmfGnEk8z40lCaeCKmQJxHmfE0sKPM+JruCnAmn/AAQ9ovKSy4QTIQojPsrzx261xL9JVqfTrW/6RNE2dwBqW1x4VhWuiLSc3HFqPEJCUjt5mqZcWXJfDHO+Vc7tRA+P4SajN3a3VYWUOOKOgAJPgma07OyrZHmsg/6ypcx2Ex9VTUbYKE4W4QnkhISPBIAqP4lphcflgOkNjdMJSX0KbxzgSSMRiCeqDkMxrVVYbHceX1iY76tuk18p+6OIk4eqmeAGZ7s5rQ7DtgECBXFy/wBfiOzh45nf9IFv0QbAEjPvp1OyXLUhy3UttUZKTmR4zWpYaHKn1sjhn7dtck5LLvb1J+PjZrTGtXV8/IVcunmFXC0gjuT/AEpKtgrOa3kz243D4qIq32qzhBUMiPsrPuXpr2PxZObHdteL+VhPx8tSK3pdZBq0dAXjl20M4cMdTaAiKwdbXpI7is3fnrT/AGbQrFVOeMxysieO7xlFFFFUXFXfQ/8AaT8xefdLiqSrvof+0n6PefdLig9tK8z3mlA0ydT3mlpFbRicilhuhtFSEN1IZS3S0oqQGKWlmo0sabbqU23SQ3T6KmQdCK5gp0Ubup8IcbTTyRSA1TqUVHykmKWkUpLVLDdWmKNq3bywm1fUdA2onwrz9V/W86XJ/ULn5lf2V5Yp/wBuFdHF8ubm9xam/wAjPIx31FdvKhF2kFytL6ZS7QLi3WHCVJIkkie37a2OxEYWhxypbtulxEZEKAMcic5FTbJgJAA0GlfPc2Xbdr6Dh4ut8GErf89JQI0QdfHnUu02jvRCmy2oag5g9xrj2xcSscnuk4T6ART1naFAAOeUH665Nyu3DHKXao6RXbaEEKVBjTjpllWJcc7a0u2LRaA6vI66pBgZ4pJE6RFZBTqeKp0yTJP2V6f4PLjxy7eT/wChjlyZTw5tk/qT3z1p/s2hWQrXbXWDYvQlSRv7TztT1NoZ9lZGts8u2W2GGPXGQUUUVVcVedD/ANpPzF590uKo6vOh37SfmLz7pcUHtRHWPeadSmnTbZnvP204lmK3YuspqQhFCRSxRMdTTqEU2BT6TSJpaW6VgpKXq6XajyHAK7NN7yuFdNCQDSk1GSqnkmglITTkU0ldLx1famlP0zH/AKddfMuf7TXjaFHKdYE99ez9K1/qNxPyS/srxJT+eQ8c/qq+Ocx81lnjtIxZmK4HQNTTCQVa6fV4VrujnQZbuFTgwpkEJIzIkT/py9hWef5P0nDh3Rsh1RaSFdpE6xOn2VbMDOtbtboqFIxIHXSNAPOHLvHDwrMIRFeTyXfl7fBfCYlXV0knSq/yoYiFECDAB7MpqQ4s8BMDSQO+qu7uMjLZ8Rn2VzSbd8t14ROkRAbdgggiJnLMD29NZCxCGgpSkIWeqADmADGYEEcdTyqx2jfICMCx1VZgTpB1qNs+yLjWPqkg4YltJywk+dKiYy04TOUV0cONu4878jl1nMlX0gjyR/Dpv7TKIA6m0MgJP21ja3PSy3Si2fSmcIesolISqFM3q8wMgetWGrtx8Rw735FFFFWBV50O/aj8xefdLiqOrzocf1k/MXn3S4oPeV6nvP20pJp0ONrkpMiSPSDmK4AmeNbsRjpq7X1CCCQoQYEmDlMcfRUgMzxpu4GEAmIkA+nT64qTaLb36i0TAlMJznMpgK7RnNTku5Z1TXqsRd3ZhKEKDhywlZEgTPnAcucGo7y1FtCAQS5DaSFSoDIuHLsnicyNKz7aWaJDoIkGR2ZilpXUW1CUy2lUlESI82dE5CNOGtSJq8DocpQVNM4qZO1UDUOjvZd+0JiotFglNOpVVcnpHbgZupT/AKgpP+4Clt7aYIJDzUJEk7xIgaTmajaViDS0qzqpc6QMpwnEVBWmEEz6TAqQ3fqURDagOJJAj0Tn41HY0R0rM2Nz80v7K8i2Zshx5WFtBUeOWQ7zoK9murVLzamjMLBSYyMHI51bbK2ChpIShASANAI/5rLlqJhLWL6MdBkMQt2FL5kZJ7gft17q1i32mkYlqCEiBJ0zMAVZXyEtNqWoEpSJISkqV6ANawW0LvfHFlhIOEagpP2nmPCuLlys9unDH4j0aycBAggiJBB4HQjmKoukHRcKJcagKOak6JPaORqn6G7RW255OZLapLR1LZAxFE/unUf3reIOIZ9xq+Os8dG7hdx5MolCylUggwR/KqzaqkecToPRW96V9Gg5CwcJBEniU8R3xpXjXTa0W1cKSAQnVE8tPEEfV21h08ur+TZj6RtqNlcZoKSqYgkznGKM+Og7Kc2LbPOYtwQhKcElSiQVQFjLMcvbKs7bv4InOcQMGCcs57sjpVlbbRcaKi0vDKU4pCVAlKcjCtDnV8pnMdYe3mfkXPOf1+zW3Vq8luQsHGm5tQolWIlWDaEmax9araKpsXySVE3FqSTqSUbQk1la7cP1m1sN9ZsUUUVZYVddEjFwo8re8+53FUtXPRP4df0a9+53FB6ZsDpSlJOPzVSZ4iJI8akbH6aBx1SVDqySDoQJEDt1rDIQJOZOdIT1TI46ZaVx4/kZTwrcXswu0wSCIBgxzGUU4t1JEGIOUHj2V5Ba7YcSlSAo4ScR5k5f0+upT233llKsRlMRrqNDl6fGun+Xj9KdW3SlKN+04kEhK3EKOacJBjJR84HKRTdndNeU4EnKFAqCgAFQCuDPHCkEDxrJv9JlOtIQcW8BKSuYBSeHhVb5aYSJIiSBpE58O2qZ88npaTw9Os7sFzA0nA0IOIJyWeME5ROU8T31azXl6duYnEqTKckjUkynjnmTOedbTY+223xCHkKWkSpPEcznqO0VtxcuOe4jVkXcmnUKqC87gTKlpAyGZ5mBn2mo9xtPdthzVJIAgzJOla2yC6BNNP7KbdGFaUwqAThEjMaGozl8EAFakpBMSTGdRrDpay4FFDgxJJGGM5GKPQcOXeKrcp8k38Lq3YbSgJZSUhsls5cROY5gnFn2UoMmp2ybADHixQ4reAH4sicI9JV/5VD2ntVhlWFSwg4cUKUCYxBIVlwJI+uq45T0nV+UrZ7PviJ/eFahOlefbG6YMO3KG0EyXAkE6E4oEd+vpr0OarlZb4WkFYPpDsLcvgtj3t49UAea7qQByVmQOxQ41vJzpDjYMSASDI7DET2ZVlnjMsdVaXV2odjbHDKZUBiVr/05+aDynjz9FXTJgmurRqOdMIcg58Mj2jga55OlXt2oP8S9pKasV7ucS4TiHxEk9ZcjTlP/AFV4PtTby1IbQvrbvHCiesQoggEnWM/GvfukzHvLg1GE/wDiQYH2ivnDaKJn27K1mrayztmlSq687Qg8O3mI0IptdwTAPWH19udKtlYVpVOGCMzoNdfCp9ttLdvbxJaVMAhxpLqYKsRML09Geo41qRx17FYXH0i0A7t3fxWdrS3TmKxuDlJuLUnCAEglG0DAA0HZWaq89J3sUUUVIKueifw6/o179zuKpqueinw6/o179zuKC5cw5mTl6PqJptCicgYz1Ov9KjKcPLKk8Rqc+egrz+qNLJchMAT6J+2mwg8RxzEZ+BqMg5gA4hy41KSoTxyyPp51XWjR1AhQjIc+Ph3TXFvDX7acCc+eSuGWh4UJaSUgqju58PbuqL5TJ4MvXiUAcJBjtPPupvZQbSCBO8EycXVKDpA1BnIg9nOol+0nHiWonQBIETAyjspd8EmFMyYSgqyyB1UnTOIrpw4508Ldlku+mASSBGRJgRJ09J8anqv5bSCownQT1ZyMDtrOsFSpgdk8x7ZVNWpRGHwHt7ZVjnjq62SHX+t8ZWpME5Z660JtXGyQkKkAKJEnIiQcuyKqLl0lYbJSkfGxGBzwzwpy8fLZGJSVqKQQUupcjLCJKCYgAZdk1tOO69l03Wx+lO0FNqKSMDaQrEVnGSDmcycROpy041y16US8FvJS4SUYsYCxgAOJMKB1meH86xez9tlFu6messJTMZgSQozr5pI8KSq76pykxpz/AKVbLDP2tvDxI23STblst5CrQNsYeKJQcWuIFOh4cNKottdMrpCE4bu5BJI6r7kGOOZ5R4dtZ5lbkhSowk5Jj7OJAyqd0itFuBLqWyGxkAkAECAASnVM4ZntHE0xkmS+cw/wWlp0lvlshZubkpMJJFwuQTnwVI8KnWO17hbbhN9cJKQVJT5Q7iMCQPP5T4Vn7GwgJGZUYGRGEEzhnnoa0jfRx1hh4uL6pwphJzgnDoRHxpqt35TOu1OrpDeRIvLkjh+sug9uWKoVz0qvNRd3RiB+0On0ednSbu0U0c4wmcJ07xHMVCUjMGE6jTx09FUxvnyx/wBLNfSm6UINy+Z4F9w5coKvqqvW4qcz/PvpIRMnx7+VIWIP8o4U8KUtpQmMKfSmaW6Ek5BJ7kiPqEUhAE5jMcfb7KUwvXIZ8Bp3c6lBV4B5A/Hy9p/Dv6zNam//AGB75+0/h7QrLV04frFhRRRVwVc9FPh1/Rr37ncVTVc9FPh1/Rr37ncUFkWzEcZz9FJWoQYGec8O6gu69+tNmSTB7TlXBpNLCieGfONPTTzROEzzgcf+f7Vxm2UpCjOADjlryMHKaUl0pSJORORiYy17BRM1Drbh05HjHI5fVT7T0nOeyeyBUUjkYzM5zwOYypbT4Sc1A8o/mPbWq6FFfrUHFTJAVkeHbVxsZIUhQ4nTw/vVTtSStQKgYOQHIweX96urcJQ02EAgxKiTJJMZ6ZDQeiurkv8AXqJw81YW7ZSAnkB9XGkOKB4Zg9x7+3+9RfKDGRk9kEDxpRWCJPV9tZ4Vya1d1tv4Qn7ckBNwpeHEcCkwuBxGEqGQHAGqK4cAWcJxCcjESOccK0wcSVpCk4gASCFEYScgdOtmNO01mrhMjF2/bNdnFltz5Tydt3BrhnMZcNDx8PClpvTvZMAQBAECPaajMuZemuvuSUnTKPryrdDYusJSW0oKQUoQqSoAHrFPP/T4U1d7QIZI3oKkqwkJ6wWF41LJ7uqP/vVc884+tsrJlLeGcOuZgdURx1NN32z90rBxMYgYJ63ODllwrjxxx3q1rb9ObJ2qUKKj1sJCgOeFUxPjWnuP8SkvNqbUwRjETvAYMiDGEaGKyFuwJWkaEKjvEFM+3GqtDkV0TGVT02W0V4kYZmE4wYzGgz8T3xVIpUf1qyslBa3Qcvete5Oc9gmqRw55VhcfKKlb/KPbvpCnidSOwTHeaax5aCklOczUdUaOE+0zTm9mDy8TnUdSo7/blTiTlnNTpGky9XNi/wDP2f8ADv6zFaa6/YHo+XtP4e0KzNb4frEiiiirgq56KfDr+jXv3O4qmq56KfDr+jXv3O4oLZgQJB4HTL01IbSgiSkSTkPRFV6QetrkYy/kD20+5eAdUpGXGM9Oc5151xu/C29+z28CeqmANFHQHXx4+NIBH8/56VXrdjTTspKFZ4vRVpgsnh2VAEc/CK641nOcQZz+vn/xURl+SRnkkmf5CnPKsICoOkD05R9lWuNKiXgAWvUnITw4ZjnVtbOdRB06o451Afu5UtCswOXo7asGkJgIHIZxyiavyfpNq4eyGHDiUkDMcfrp3Fl7RSWbcoOcSrMdx4dn9qedST6a58vF0vL8kpajMctKgbSYQGCEpEyVE8ddPRnU5CTAz/pHHKmb5nqKGvVP9RUYZWZLZemZRrHbVr5GkgSPrqobXBmrtl0KT/P0V6HJb18McfaLeuKCxhJSSAMjHPWptoUlmVJOIKzVMzlyqM4YWDlprE/8ZcadttpqKVNlRKZSY1EifDgKwy318NJ7R0OqS71YVmDBMZa1CebBICRmfYVMcIDqe7u7RSUCXzHeK6Mf12yu+2lnY3AQpSoJlBA7DED0VBQ3OR5GOw6iprbQBnLtFPbsHMe3sa47yNuqq3ZUIz19HtlSi1BjXnBqyQzn9v1xTBagkds07o6qxxWfKlocnXOKmPWwUJ4iPCmMGWY4/VWkyliOp11c2D/D9YtP4d/WdrROj9Qf+kWn8O/rO10Y+lKKKKKsgVc9FPh1/Rr37ncVTVc9FPh1/Rr37ncUFpu8IMRxJk8qq1OEmSRJqwU2pRyUAJ4/XSPIhMTrxOQ7TXFjZPbSRGEEEcfY+n+9IQzpJ17pMTmKWu3lQHbkYyFT75icJSDhCYnxntq/aROkdg55CNYnjmNeypKmuqRlB+rx04aVHtmSFaEa1ZpT1e0CM6zzyWk+2dSwW19YTGccxVs1tAqOIg8tcu+h+2QRKxnzzppTYQ3kM9RHh7d1XuUyk37RMbHdnOCTMkmJJM91Wm9BHDLlnVXasZzz9FPhMichPsKplra0PrEZg5fZXFpyjgR31CUFdppOKcpP96p1+VVAcgRVtanC0kn408NM4riLLzjymMudPBkYAOQyg115ZSxTGWHw0FJHH+X9Kjqskgz/ADppslszFSQ+lQnQ1hZZ6q/tV3vngdgpWzz1yeVJu0++T2DOnbIQK6N6wZ+8k6R7CaUlzQyajlR0mloVGtc3Vrs8LmK6Xwe+o7gzHtlXDrGlRo2fKqStcfVFNLOQoKsh3ipkRT93+wP/AD9p/D2hWZrS3J/UH/pFp/Dv6zVdmH6xlfYoooqyBVhsPaKWHsa0FaSh5tSQsIUQ604ySFFKgCAufNOlV9FBpBt+1+RufWmfyddPSG2+RufWmfydZqiq9MfpO60p6RW0Rubn1pn8nSvdNb/I3PrTH5OsxRUdMfo3Wo901v8AI3HrLH5OuK6TW51aufWmfylZiinTH6N1olbctTqzdH/u2fyld/TtrEbm5jX9qZ/KVnKKnrPo3WkTt+2GjNz60z+Tpfult/kbn1pj8nWYop0x+jdaRO37YaM3PrTP5Oufp61mdzc+tM/k6zlFOuP0brTe6O2+RufWWPydIVt61P8A7Nz60z+UrOUU6Y/RutF+nLWCNzcwf/ls/lKT+mLT5C59aZ/KVn6KdZ9G6vjtSz+QufW2fylA2pZ/IXPrbX5SqGip1EL4bVtPkLr1tn8pXf0tafIXXrbP5SqCimobaD9M2vyNz62z+Urv6atfkbn1pn8nWeoqOs+jbQfpi0+RuvW2fylc/S9p8hdets/lKoKKdZ9J2vNobbZVbqaaadSVuNOKU4+hz4JLyQkBDLcTviZJOgqjooqyBRRRQFFFFAUUUUBWjVsJu3smLm4ClquSvcNBWBIbaOFbq1QSZUYSkRoSToDnK1d1tRu82fasKWlp+03iE45CHWnFYx19ELQqRCoBBGciKBi62C2bNu+ZC90Htw+ypYKkLw40lKwnNC0zBKZSRHWyNS+nGw7WyumW2kOqQWWnVhb6So71OLClQaATHODNIuNptt7OTYNuJWt24D77uYaRhTu22gSJVElSlARoBOZq26d9IN7dMeSXw3e4ZaUUOPIQhTaMKyoFIME6EAzQUv8AiPsBix2g7a24cwtYJU4sLUorbQ5PVQkJjFEZ6U25sJu2s2Li4CnF3OMstJVgSG0HCXXFQScSskpEZJJJ0FTP8Vtos3O1Hri3dQ627uykpxAjA022QoLSIMpPPKkXu0m76xtWlOJauLRK2gHJDbzRVjQUrAIQtJkEKgEEEGcqCnvl2xaaU0lxLmNe9QpwKThAbKChWEESd4DMxAzNazo90csLm5WwWblGG2U/i8rQZKWUu4I8ny86Jms9sPor5S9uw80AlJcecKoaaaSUhSsSoxqlQyTlmM8zGr6IXjI2m+85cW7aHmbhpsFwwneJwMoKsMAAYRJyyoKXYmwrZ3Z15dKbdKrdxlKEJeABS8pQg+9kykDUa8qotqNNJU0UsutgpCloW4FFQxGFJVgGEFIjMHME5g1q9jPC12ftK0cuEMXSn2UpTjUDLDig912wQOMZ5wapnrJD5R5RtBrGG1ddQecSAgpDbalpbKiohS4yIAQBOYAC/wBm9GNnuu3je5uU+TWbl0D5Ug48CG17sjycYZxxOemlZLo5s1t+6SHSW7dJxvKmShlJGLOPOMhIy85Sa1XRXbdvv9puOPoZS/Z3FsyHAvESsIS0SEJVAwoEnnzqhYukW1kcC2HnXnCHUEKUUNt5tjNIBCl4lGCfMb7aCF0s6Pqsr163Vnu1kJV+8g9ZtfpQUn01o+juwbF9+wYWzcBV0OstNygBJ3rzRIQWDI96nzvjRTu3rq2v7WwcduWGbltO4eGB0gMhXvC4SiJQkkEAkxB4ZM9GdoMM7TsSq4b3NoBieIcCF++OuqwJwYzm7hEpE4ZyoMttphtFy6hoKShDikAKVjVCSUyVBKZmJ0qzdFibhSENXBt8ZSHt4FOhMwHMAQEERng1OmIa1Xbfw+VvFK0uIU4tQUicJClFQjEAdDxFWGx2AFib0M28grKVOB2OIDKMy5GX7s/GjOgc2jsFuyunLS5Qtx1LqUhSHQhstqCShYGBRJUFA6iNM+Evpd0etre+uLJht5TiVttsrLqVYlKLeSk7sahRAgiDGtRukPSAbQ2qq4JSyhbiMOMmENthKU4ikEzhSJgHM1K6e7cQdsuXlq6h1JcbebUkKgFARAUFJBBxJoIm29nWtncqtlpcfU0cD7iXN31x8IlpJQQAkymVTOGYTMVC6V9HDZPhGLeNrbbeZcjDjadTibVh+KdQRzB1qx6SJYvbxy6afbaQ+ouOIdKg4ytWbiYSkl0YsRBRMgiQDlUXpt0hRdvo3QUGWGWrZnEAFltlMBSgMgVEqMcJigz1FFFAUUUUBRRRQFFFFAUVtegKLWAblTEF9CXEuBsKDJAxKxOAnCZI96SFgpkqSINVPRW/Q0p4OBkjcOlO9aac99ShW6wlxJg4joMjlM0FBUqx2W88SGWnHSBJDaFLIHM4QYra22z7A+TvKcaTDDYWgqaUhbhaUlYKEnG2oK6xUoQSIGZFR+iW0GPJEtOG3AF2HLgPx1rYtpSrdzqsYV+Z74MYw6qoMSRXK9Btdn7PJtXVONJAabC0KU0pK19ZKkqQk40LAOIqUMJwxqRVN0cLPk6s7UOb3303IkbjB8T404sU7v3zzMPGgy9dr0R87O3a1jcY1We5CMsnUWwdNwOAcUsttA64g5Q49ZJcWr9TKQp82gSlCveRa3O7DySIUve+SwHZXix8IoPPm3lJCgCQFCFAcRKVQeYxJSe8CkVe7H2ikJvHVhnelpJaCmWinGX2ceBpSSgHd7zROQmtLfKssb278l3OO93uSd78fyPcZYgn4ON3lOLH1YoPP3nVLUVKJUpRJJOZJOppMVvwm2LwhViGQFG2GFBeUN1AS4VkNhUwZuJ6wOEFORsrTZtuLhLyBZ7h5+yQd4q3KMKGUK2jhS4AAcbiB1Eg5nCAIFB5bXYrePM2jDCkLDPlSbZ5CkkJO7eavHIkZpU6pOEDWENnUKEcDtrcOOpX5OkeRWxQWxbW536jaKfhZCUY530gnIYgI0oMTaWa3VBDSFOKOiUJKlGMzkkTSkbOcUlag2spbjGoIUUokwMRiE5860Oxw00/eMJdQ404gtpWXfJi4EvNOJwOKSpCCcEkL6pAIBnDWjutv27j29Q6hLbTt4XUFRCng7btNJUlKus7vClSdJEyqAZoPNIrlX2wNpJQxdpUGCrcgtbxlpat4XrdJwqcSTO6LuUxqdRNae3VY7xvH5LuN7b7mAne7vAryjf5TrE7z48YOrNB51RW2WrZ3kmhncI0LflG88rfxSYid3g7cOGlWCrX9JbQjcbv37yadxu/2hrBg8oG6+DxxPCYoMPXYrXA2w2q+tO48nQm4WgEJLWLcL3aQlUpcIdKRCQQSJAw1b7OurJYStabUulu2xgllhqJf8okFlaAr4GQhIcjzeIoPOakWez3HSQ02twgYiEIUsgDUkJBgdta9u4tkIaW0i0caTBW0sY7lbguSS2kkbwgs4QCfe8MyN5ReOtWl55MhUtWwK1wrdb+4aDzrWMyFShTgbgHF1FBMEzQYiinry6U44txUYlqUpUAASolRyGQzOlM0BRRRQFFFFAUUUUBNFFFATRRRQFFFFAUUUUBSt4dJPj7dlJooOqUSZOZrlFFAUUUUBRRRQFFFFAUUUUC2XlIUFJJSpJBBBIIIzBBGYPbSVKJMkyTqeNSdnOtpXLqCtMHqhWEzGRn27jobAX1pi+AXAMwXDmJmD6Msvr1oKWirdF3ax8CsnL45jRQJiZ1wnXnwypD1zbEjA0sRMyvWUkJHZBwntg6SAAq6Keu1IKzuwQjgFGTpx9NFB//2Q=="/>
          <p:cNvSpPr>
            <a:spLocks noChangeAspect="1" noChangeArrowheads="1"/>
          </p:cNvSpPr>
          <p:nvPr/>
        </p:nvSpPr>
        <p:spPr bwMode="auto">
          <a:xfrm>
            <a:off x="155575" y="-1790700"/>
            <a:ext cx="3819525" cy="3743325"/>
          </a:xfrm>
          <a:prstGeom prst="rect">
            <a:avLst/>
          </a:prstGeom>
          <a:noFill/>
          <a:ln w="9525">
            <a:noFill/>
            <a:miter lim="800000"/>
            <a:headEnd/>
            <a:tailEnd/>
          </a:ln>
        </p:spPr>
        <p:txBody>
          <a:bodyPr/>
          <a:lstStyle/>
          <a:p>
            <a:endParaRPr lang="ru-RU"/>
          </a:p>
        </p:txBody>
      </p:sp>
      <p:sp>
        <p:nvSpPr>
          <p:cNvPr id="49158" name="AutoShape 6" descr="data:image/jpeg;base64,/9j/4AAQSkZJRgABAQAAAQABAAD/2wCEAAkGBhQSEBQUEhQVFBUWFxYXFhYXFBgWFBgYFxcVFRQUHBcXHCYeFxojGhcVHy8gJCcpLCwsFR4xNTAqNSYrLCkBCQoKDgwOGg8PGiwfHyQsKikpKSkpLCwsKSwsKSwsLCwsLCwsLCwsKSkpKSksLCkpKSksLCksLCwsLCwsLCw1Kf/AABEIAN4A4wMBIgACEQEDEQH/xAAcAAABBQEBAQAAAAAAAAAAAAAAAgMEBQYBBwj/xABLEAABAwIDBAUFDAgFAwUAAAABAgMRAAQSITEFE0FRBiJhcZEUMoGU8BYjM0JTc3ShsbTT1BUkNFKzwdHhB2NysvFihJIlQ2SCw//EABoBAQADAQEBAAAAAAAAAAAAAAABAgMEBQb/xAAlEQEBAAICAgICAgMBAAAAAAAAAQIRAxIhMUFRBDIUI0JhcQX/2gAMAwEAAhEDEQA/APDaKKk7O2ct9wNtgFRCjmpKEgISpayVLISkBKVGSRpQRqKvPcdcc7f120/Go9x1xzt/XbT8ago6KvPcdcc7f120/Go9x1xzt/XbT8ago6KvPcdcc7f120/Go9x1xzt/XbT8ago6KvPcbcc7f120/Go9xtxzt/XbX8ago6KvPcbcc7f1y1/Go9xtxzt/XLX8ago6KvPcbcc7f1y1/Go9xtxzt/XLX8ago6KvPcZcc7f1y1/GrvuMuP8AI9ctfxqCioq99xlx/keuWv41J9yD/wC9b+u2n41BSUVde5F/9629dtPxqPci9+9beu2n41BS0Vde5J79629etPxq57lHv37X160/GoKairj3Ku/v2vr1n+NXR0TeOQXbH/vrT8agpqKvfcXcf5Hrlr+NXFdDbgam3HfeWo//AGoKOirO+6POtN7xW6UgKSglu4YehSgtSQQ04oiQhev7pqsoCiiigKvOh37SfmLz7pcVR1edDv2k/MXn3S4oPcFumTmdTxNKDp5nxNNqTme8/bRW7E5vTzPia5vDzPjSJoqKnRwLPM+NOJcPM+JpkUtNVSfS4eZ8TTiXDzPiaZSKcSKBwOHmfE04HDzPiabSinAipDiVHmfGnEk8z40lCaeCKmQJxHmfE0sKPM+JruCnAmn/AAQ9ovKSy4QTIQojPsrzx261xL9JVqfTrW/6RNE2dwBqW1x4VhWuiLSc3HFqPEJCUjt5mqZcWXJfDHO+Vc7tRA+P4SajN3a3VYWUOOKOgAJPgma07OyrZHmsg/6ypcx2Ex9VTUbYKE4W4QnkhISPBIAqP4lphcflgOkNjdMJSX0KbxzgSSMRiCeqDkMxrVVYbHceX1iY76tuk18p+6OIk4eqmeAGZ7s5rQ7DtgECBXFy/wBfiOzh45nf9IFv0QbAEjPvp1OyXLUhy3UttUZKTmR4zWpYaHKn1sjhn7dtck5LLvb1J+PjZrTGtXV8/IVcunmFXC0gjuT/AEpKtgrOa3kz243D4qIq32qzhBUMiPsrPuXpr2PxZObHdteL+VhPx8tSK3pdZBq0dAXjl20M4cMdTaAiKwdbXpI7is3fnrT/AGbQrFVOeMxysieO7xlFFFFUXFXfQ/8AaT8xefdLiqSrvof+0n6PefdLig9tK8z3mlA0ydT3mlpFbRicilhuhtFSEN1IZS3S0oqQGKWlmo0sabbqU23SQ3T6KmQdCK5gp0Ubup8IcbTTyRSA1TqUVHykmKWkUpLVLDdWmKNq3bywm1fUdA2onwrz9V/W86XJ/ULn5lf2V5Yp/wBuFdHF8ubm9xam/wAjPIx31FdvKhF2kFytL6ZS7QLi3WHCVJIkkie37a2OxEYWhxypbtulxEZEKAMcic5FTbJgJAA0GlfPc2Xbdr6Dh4ut8GErf89JQI0QdfHnUu02jvRCmy2oag5g9xrj2xcSscnuk4T6ART1naFAAOeUH665Nyu3DHKXao6RXbaEEKVBjTjpllWJcc7a0u2LRaA6vI66pBgZ4pJE6RFZBTqeKp0yTJP2V6f4PLjxy7eT/wChjlyZTw5tk/qT3z1p/s2hWQrXbXWDYvQlSRv7TztT1NoZ9lZGts8u2W2GGPXGQUUUVVcVedD/ANpPzF590uKo6vOh37SfmLz7pcUHtRHWPeadSmnTbZnvP204lmK3YuspqQhFCRSxRMdTTqEU2BT6TSJpaW6VgpKXq6XajyHAK7NN7yuFdNCQDSk1GSqnkmglITTkU0ldLx1famlP0zH/AKddfMuf7TXjaFHKdYE99ez9K1/qNxPyS/srxJT+eQ8c/qq+Ocx81lnjtIxZmK4HQNTTCQVa6fV4VrujnQZbuFTgwpkEJIzIkT/py9hWef5P0nDh3Rsh1RaSFdpE6xOn2VbMDOtbtboqFIxIHXSNAPOHLvHDwrMIRFeTyXfl7fBfCYlXV0knSq/yoYiFECDAB7MpqQ4s8BMDSQO+qu7uMjLZ8Rn2VzSbd8t14ROkRAbdgggiJnLMD29NZCxCGgpSkIWeqADmADGYEEcdTyqx2jfICMCx1VZgTpB1qNs+yLjWPqkg4YltJywk+dKiYy04TOUV0cONu4878jl1nMlX0gjyR/Dpv7TKIA6m0MgJP21ja3PSy3Si2fSmcIesolISqFM3q8wMgetWGrtx8Rw735FFFFWBV50O/aj8xefdLiqOrzocf1k/MXn3S4oPeV6nvP20pJp0ONrkpMiSPSDmK4AmeNbsRjpq7X1CCCQoQYEmDlMcfRUgMzxpu4GEAmIkA+nT64qTaLb36i0TAlMJznMpgK7RnNTku5Z1TXqsRd3ZhKEKDhywlZEgTPnAcucGo7y1FtCAQS5DaSFSoDIuHLsnicyNKz7aWaJDoIkGR2ZilpXUW1CUy2lUlESI82dE5CNOGtSJq8DocpQVNM4qZO1UDUOjvZd+0JiotFglNOpVVcnpHbgZupT/AKgpP+4Clt7aYIJDzUJEk7xIgaTmajaViDS0qzqpc6QMpwnEVBWmEEz6TAqQ3fqURDagOJJAj0Tn41HY0R0rM2Nz80v7K8i2Zshx5WFtBUeOWQ7zoK9murVLzamjMLBSYyMHI51bbK2ChpIShASANAI/5rLlqJhLWL6MdBkMQt2FL5kZJ7gft17q1i32mkYlqCEiBJ0zMAVZXyEtNqWoEpSJISkqV6ANawW0LvfHFlhIOEagpP2nmPCuLlys9unDH4j0aycBAggiJBB4HQjmKoukHRcKJcagKOak6JPaORqn6G7RW255OZLapLR1LZAxFE/unUf3reIOIZ9xq+Os8dG7hdx5MolCylUggwR/KqzaqkecToPRW96V9Gg5CwcJBEniU8R3xpXjXTa0W1cKSAQnVE8tPEEfV21h08ur+TZj6RtqNlcZoKSqYgkznGKM+Og7Kc2LbPOYtwQhKcElSiQVQFjLMcvbKs7bv4InOcQMGCcs57sjpVlbbRcaKi0vDKU4pCVAlKcjCtDnV8pnMdYe3mfkXPOf1+zW3Vq8luQsHGm5tQolWIlWDaEmax9araKpsXySVE3FqSTqSUbQk1la7cP1m1sN9ZsUUUVZYVddEjFwo8re8+53FUtXPRP4df0a9+53FB6ZsDpSlJOPzVSZ4iJI8akbH6aBx1SVDqySDoQJEDt1rDIQJOZOdIT1TI46ZaVx4/kZTwrcXswu0wSCIBgxzGUU4t1JEGIOUHj2V5Ba7YcSlSAo4ScR5k5f0+upT233llKsRlMRrqNDl6fGun+Xj9KdW3SlKN+04kEhK3EKOacJBjJR84HKRTdndNeU4EnKFAqCgAFQCuDPHCkEDxrJv9JlOtIQcW8BKSuYBSeHhVb5aYSJIiSBpE58O2qZ88npaTw9Os7sFzA0nA0IOIJyWeME5ROU8T31azXl6duYnEqTKckjUkynjnmTOedbTY+223xCHkKWkSpPEcznqO0VtxcuOe4jVkXcmnUKqC87gTKlpAyGZ5mBn2mo9xtPdthzVJIAgzJOla2yC6BNNP7KbdGFaUwqAThEjMaGozl8EAFakpBMSTGdRrDpay4FFDgxJJGGM5GKPQcOXeKrcp8k38Lq3YbSgJZSUhsls5cROY5gnFn2UoMmp2ybADHixQ4reAH4sicI9JV/5VD2ntVhlWFSwg4cUKUCYxBIVlwJI+uq45T0nV+UrZ7PviJ/eFahOlefbG6YMO3KG0EyXAkE6E4oEd+vpr0OarlZb4WkFYPpDsLcvgtj3t49UAea7qQByVmQOxQ41vJzpDjYMSASDI7DET2ZVlnjMsdVaXV2odjbHDKZUBiVr/05+aDynjz9FXTJgmurRqOdMIcg58Mj2jga55OlXt2oP8S9pKasV7ucS4TiHxEk9ZcjTlP/AFV4PtTby1IbQvrbvHCiesQoggEnWM/GvfukzHvLg1GE/wDiQYH2ivnDaKJn27K1mrayztmlSq687Qg8O3mI0IptdwTAPWH19udKtlYVpVOGCMzoNdfCp9ttLdvbxJaVMAhxpLqYKsRML09Geo41qRx17FYXH0i0A7t3fxWdrS3TmKxuDlJuLUnCAEglG0DAA0HZWaq89J3sUUUVIKueifw6/o179zuKpqueinw6/o179zuKC5cw5mTl6PqJptCicgYz1Ov9KjKcPLKk8Rqc+egrz+qNLJchMAT6J+2mwg8RxzEZ+BqMg5gA4hy41KSoTxyyPp51XWjR1AhQjIc+Ph3TXFvDX7acCc+eSuGWh4UJaSUgqju58PbuqL5TJ4MvXiUAcJBjtPPupvZQbSCBO8EycXVKDpA1BnIg9nOol+0nHiWonQBIETAyjspd8EmFMyYSgqyyB1UnTOIrpw4508Ldlku+mASSBGRJgRJ09J8anqv5bSCownQT1ZyMDtrOsFSpgdk8x7ZVNWpRGHwHt7ZVjnjq62SHX+t8ZWpME5Z660JtXGyQkKkAKJEnIiQcuyKqLl0lYbJSkfGxGBzwzwpy8fLZGJSVqKQQUupcjLCJKCYgAZdk1tOO69l03Wx+lO0FNqKSMDaQrEVnGSDmcycROpy041y16US8FvJS4SUYsYCxgAOJMKB1meH86xez9tlFu6messJTMZgSQozr5pI8KSq76pykxpz/AKVbLDP2tvDxI23STblst5CrQNsYeKJQcWuIFOh4cNKottdMrpCE4bu5BJI6r7kGOOZ5R4dtZ5lbkhSowk5Jj7OJAyqd0itFuBLqWyGxkAkAECAASnVM4ZntHE0xkmS+cw/wWlp0lvlshZubkpMJJFwuQTnwVI8KnWO17hbbhN9cJKQVJT5Q7iMCQPP5T4Vn7GwgJGZUYGRGEEzhnnoa0jfRx1hh4uL6pwphJzgnDoRHxpqt35TOu1OrpDeRIvLkjh+sug9uWKoVz0qvNRd3RiB+0On0ednSbu0U0c4wmcJ07xHMVCUjMGE6jTx09FUxvnyx/wBLNfSm6UINy+Z4F9w5coKvqqvW4qcz/PvpIRMnx7+VIWIP8o4U8KUtpQmMKfSmaW6Ek5BJ7kiPqEUhAE5jMcfb7KUwvXIZ8Bp3c6lBV4B5A/Hy9p/Dv6zNam//AGB75+0/h7QrLV04frFhRRRVwVc9FPh1/Rr37ncVTVc9FPh1/Rr37ncUFkWzEcZz9FJWoQYGec8O6gu69+tNmSTB7TlXBpNLCieGfONPTTzROEzzgcf+f7Vxm2UpCjOADjlryMHKaUl0pSJORORiYy17BRM1Drbh05HjHI5fVT7T0nOeyeyBUUjkYzM5zwOYypbT4Sc1A8o/mPbWq6FFfrUHFTJAVkeHbVxsZIUhQ4nTw/vVTtSStQKgYOQHIweX96urcJQ02EAgxKiTJJMZ6ZDQeiurkv8AXqJw81YW7ZSAnkB9XGkOKB4Zg9x7+3+9RfKDGRk9kEDxpRWCJPV9tZ4Vya1d1tv4Qn7ckBNwpeHEcCkwuBxGEqGQHAGqK4cAWcJxCcjESOccK0wcSVpCk4gASCFEYScgdOtmNO01mrhMjF2/bNdnFltz5Tydt3BrhnMZcNDx8PClpvTvZMAQBAECPaajMuZemuvuSUnTKPryrdDYusJSW0oKQUoQqSoAHrFPP/T4U1d7QIZI3oKkqwkJ6wWF41LJ7uqP/vVc884+tsrJlLeGcOuZgdURx1NN32z90rBxMYgYJ63ODllwrjxxx3q1rb9ObJ2qUKKj1sJCgOeFUxPjWnuP8SkvNqbUwRjETvAYMiDGEaGKyFuwJWkaEKjvEFM+3GqtDkV0TGVT02W0V4kYZmE4wYzGgz8T3xVIpUf1qyslBa3Qcvete5Oc9gmqRw55VhcfKKlb/KPbvpCnidSOwTHeaax5aCklOczUdUaOE+0zTm9mDy8TnUdSo7/blTiTlnNTpGky9XNi/wDP2f8ADv6zFaa6/YHo+XtP4e0KzNb4frEiiiirgq56KfDr+jXv3O4qmq56KfDr+jXv3O4oLZgQJB4HTL01IbSgiSkSTkPRFV6QetrkYy/kD20+5eAdUpGXGM9Oc5151xu/C29+z28CeqmANFHQHXx4+NIBH8/56VXrdjTTspKFZ4vRVpgsnh2VAEc/CK641nOcQZz+vn/xURl+SRnkkmf5CnPKsICoOkD05R9lWuNKiXgAWvUnITw4ZjnVtbOdRB06o451Afu5UtCswOXo7asGkJgIHIZxyiavyfpNq4eyGHDiUkDMcfrp3Fl7RSWbcoOcSrMdx4dn9qedST6a58vF0vL8kpajMctKgbSYQGCEpEyVE8ddPRnU5CTAz/pHHKmb5nqKGvVP9RUYZWZLZemZRrHbVr5GkgSPrqobXBmrtl0KT/P0V6HJb18McfaLeuKCxhJSSAMjHPWptoUlmVJOIKzVMzlyqM4YWDlprE/8ZcadttpqKVNlRKZSY1EifDgKwy318NJ7R0OqS71YVmDBMZa1CebBICRmfYVMcIDqe7u7RSUCXzHeK6Mf12yu+2lnY3AQpSoJlBA7DED0VBQ3OR5GOw6iprbQBnLtFPbsHMe3sa47yNuqq3ZUIz19HtlSi1BjXnBqyQzn9v1xTBagkds07o6qxxWfKlocnXOKmPWwUJ4iPCmMGWY4/VWkyliOp11c2D/D9YtP4d/WdrROj9Qf+kWn8O/rO10Y+lKKKKKsgVc9FPh1/Rr37ncVTVc9FPh1/Rr37ncUFpu8IMRxJk8qq1OEmSRJqwU2pRyUAJ4/XSPIhMTrxOQ7TXFjZPbSRGEEEcfY+n+9IQzpJ17pMTmKWu3lQHbkYyFT75icJSDhCYnxntq/aROkdg55CNYnjmNeypKmuqRlB+rx04aVHtmSFaEa1ZpT1e0CM6zzyWk+2dSwW19YTGccxVs1tAqOIg8tcu+h+2QRKxnzzppTYQ3kM9RHh7d1XuUyk37RMbHdnOCTMkmJJM91Wm9BHDLlnVXasZzz9FPhMichPsKplra0PrEZg5fZXFpyjgR31CUFdppOKcpP96p1+VVAcgRVtanC0kn408NM4riLLzjymMudPBkYAOQyg115ZSxTGWHw0FJHH+X9Kjqskgz/ADppslszFSQ+lQnQ1hZZ6q/tV3vngdgpWzz1yeVJu0++T2DOnbIQK6N6wZ+8k6R7CaUlzQyajlR0mloVGtc3Vrs8LmK6Xwe+o7gzHtlXDrGlRo2fKqStcfVFNLOQoKsh3ipkRT93+wP/AD9p/D2hWZrS3J/UH/pFp/Dv6zVdmH6xlfYoooqyBVhsPaKWHsa0FaSh5tSQsIUQ604ySFFKgCAufNOlV9FBpBt+1+RufWmfyddPSG2+RufWmfydZqiq9MfpO60p6RW0Rubn1pn8nSvdNb/I3PrTH5OsxRUdMfo3Wo901v8AI3HrLH5OuK6TW51aufWmfylZiinTH6N1olbctTqzdH/u2fyld/TtrEbm5jX9qZ/KVnKKnrPo3WkTt+2GjNz60z+Tpfult/kbn1pj8nWYop0x+jdaRO37YaM3PrTP5Oufp61mdzc+tM/k6zlFOuP0brTe6O2+RufWWPydIVt61P8A7Nz60z+UrOUU6Y/RutF+nLWCNzcwf/ls/lKT+mLT5C59aZ/KVn6KdZ9G6vjtSz+QufW2fylA2pZ/IXPrbX5SqGip1EL4bVtPkLr1tn8pXf0tafIXXrbP5SqCimobaD9M2vyNz62z+Urv6atfkbn1pn8nWeoqOs+jbQfpi0+RuvW2fylc/S9p8hdets/lKoKKdZ9J2vNobbZVbqaaadSVuNOKU4+hz4JLyQkBDLcTviZJOgqjooqyBRRRQFFFFAUUUUBWjVsJu3smLm4ClquSvcNBWBIbaOFbq1QSZUYSkRoSToDnK1d1tRu82fasKWlp+03iE45CHWnFYx19ELQqRCoBBGciKBi62C2bNu+ZC90Htw+ypYKkLw40lKwnNC0zBKZSRHWyNS+nGw7WyumW2kOqQWWnVhb6So71OLClQaATHODNIuNptt7OTYNuJWt24D77uYaRhTu22gSJVElSlARoBOZq26d9IN7dMeSXw3e4ZaUUOPIQhTaMKyoFIME6EAzQUv8AiPsBix2g7a24cwtYJU4sLUorbQ5PVQkJjFEZ6U25sJu2s2Li4CnF3OMstJVgSG0HCXXFQScSskpEZJJJ0FTP8Vtos3O1Hri3dQ627uykpxAjA022QoLSIMpPPKkXu0m76xtWlOJauLRK2gHJDbzRVjQUrAIQtJkEKgEEEGcqCnvl2xaaU0lxLmNe9QpwKThAbKChWEESd4DMxAzNazo90csLm5WwWblGG2U/i8rQZKWUu4I8ny86Jms9sPor5S9uw80AlJcecKoaaaSUhSsSoxqlQyTlmM8zGr6IXjI2m+85cW7aHmbhpsFwwneJwMoKsMAAYRJyyoKXYmwrZ3Z15dKbdKrdxlKEJeABS8pQg+9kykDUa8qotqNNJU0UsutgpCloW4FFQxGFJVgGEFIjMHME5g1q9jPC12ftK0cuEMXSn2UpTjUDLDig912wQOMZ5wapnrJD5R5RtBrGG1ddQecSAgpDbalpbKiohS4yIAQBOYAC/wBm9GNnuu3je5uU+TWbl0D5Ug48CG17sjycYZxxOemlZLo5s1t+6SHSW7dJxvKmShlJGLOPOMhIy85Sa1XRXbdvv9puOPoZS/Z3FsyHAvESsIS0SEJVAwoEnnzqhYukW1kcC2HnXnCHUEKUUNt5tjNIBCl4lGCfMb7aCF0s6Pqsr163Vnu1kJV+8g9ZtfpQUn01o+juwbF9+wYWzcBV0OstNygBJ3rzRIQWDI96nzvjRTu3rq2v7WwcduWGbltO4eGB0gMhXvC4SiJQkkEAkxB4ZM9GdoMM7TsSq4b3NoBieIcCF++OuqwJwYzm7hEpE4ZyoMttphtFy6hoKShDikAKVjVCSUyVBKZmJ0qzdFibhSENXBt8ZSHt4FOhMwHMAQEERng1OmIa1Xbfw+VvFK0uIU4tQUicJClFQjEAdDxFWGx2AFib0M28grKVOB2OIDKMy5GX7s/GjOgc2jsFuyunLS5Qtx1LqUhSHQhstqCShYGBRJUFA6iNM+Evpd0etre+uLJht5TiVttsrLqVYlKLeSk7sahRAgiDGtRukPSAbQ2qq4JSyhbiMOMmENthKU4ikEzhSJgHM1K6e7cQdsuXlq6h1JcbebUkKgFARAUFJBBxJoIm29nWtncqtlpcfU0cD7iXN31x8IlpJQQAkymVTOGYTMVC6V9HDZPhGLeNrbbeZcjDjadTibVh+KdQRzB1qx6SJYvbxy6afbaQ+ouOIdKg4ytWbiYSkl0YsRBRMgiQDlUXpt0hRdvo3QUGWGWrZnEAFltlMBSgMgVEqMcJigz1FFFAUUUUBRRRQFFFFAUVtegKLWAblTEF9CXEuBsKDJAxKxOAnCZI96SFgpkqSINVPRW/Q0p4OBkjcOlO9aac99ShW6wlxJg4joMjlM0FBUqx2W88SGWnHSBJDaFLIHM4QYra22z7A+TvKcaTDDYWgqaUhbhaUlYKEnG2oK6xUoQSIGZFR+iW0GPJEtOG3AF2HLgPx1rYtpSrdzqsYV+Z74MYw6qoMSRXK9Btdn7PJtXVONJAabC0KU0pK19ZKkqQk40LAOIqUMJwxqRVN0cLPk6s7UOb3303IkbjB8T404sU7v3zzMPGgy9dr0R87O3a1jcY1We5CMsnUWwdNwOAcUsttA64g5Q49ZJcWr9TKQp82gSlCveRa3O7DySIUve+SwHZXix8IoPPm3lJCgCQFCFAcRKVQeYxJSe8CkVe7H2ikJvHVhnelpJaCmWinGX2ceBpSSgHd7zROQmtLfKssb278l3OO93uSd78fyPcZYgn4ON3lOLH1YoPP3nVLUVKJUpRJJOZJOppMVvwm2LwhViGQFG2GFBeUN1AS4VkNhUwZuJ6wOEFORsrTZtuLhLyBZ7h5+yQd4q3KMKGUK2jhS4AAcbiB1Eg5nCAIFB5bXYrePM2jDCkLDPlSbZ5CkkJO7eavHIkZpU6pOEDWENnUKEcDtrcOOpX5OkeRWxQWxbW536jaKfhZCUY530gnIYgI0oMTaWa3VBDSFOKOiUJKlGMzkkTSkbOcUlag2spbjGoIUUokwMRiE5860Oxw00/eMJdQ404gtpWXfJi4EvNOJwOKSpCCcEkL6pAIBnDWjutv27j29Q6hLbTt4XUFRCng7btNJUlKus7vClSdJEyqAZoPNIrlX2wNpJQxdpUGCrcgtbxlpat4XrdJwqcSTO6LuUxqdRNae3VY7xvH5LuN7b7mAne7vAryjf5TrE7z48YOrNB51RW2WrZ3kmhncI0LflG88rfxSYid3g7cOGlWCrX9JbQjcbv37yadxu/2hrBg8oG6+DxxPCYoMPXYrXA2w2q+tO48nQm4WgEJLWLcL3aQlUpcIdKRCQQSJAw1b7OurJYStabUulu2xgllhqJf8okFlaAr4GQhIcjzeIoPOakWez3HSQ02twgYiEIUsgDUkJBgdta9u4tkIaW0i0caTBW0sY7lbguSS2kkbwgs4QCfe8MyN5ReOtWl55MhUtWwK1wrdb+4aDzrWMyFShTgbgHF1FBMEzQYiinry6U44txUYlqUpUAASolRyGQzOlM0BRRRQFFFFAUUUUBNFFFATRRRQFFFFAUUUUBSt4dJPj7dlJooOqUSZOZrlFFAUUUUBRRRQFFFFAUUUUC2XlIUFJJSpJBBBIIIzBBGYPbSVKJMkyTqeNSdnOtpXLqCtMHqhWEzGRn27jobAX1pi+AXAMwXDmJmD6Msvr1oKWirdF3ax8CsnL45jRQJiZ1wnXnwypD1zbEjA0sRMyvWUkJHZBwntg6SAAq6Keu1IKzuwQjgFGTpx9NFB//2Q=="/>
          <p:cNvSpPr>
            <a:spLocks noChangeAspect="1" noChangeArrowheads="1"/>
          </p:cNvSpPr>
          <p:nvPr/>
        </p:nvSpPr>
        <p:spPr bwMode="auto">
          <a:xfrm>
            <a:off x="155575" y="-1790700"/>
            <a:ext cx="3819525" cy="3743325"/>
          </a:xfrm>
          <a:prstGeom prst="rect">
            <a:avLst/>
          </a:prstGeom>
          <a:noFill/>
          <a:ln w="9525">
            <a:noFill/>
            <a:miter lim="800000"/>
            <a:headEnd/>
            <a:tailEnd/>
          </a:ln>
        </p:spPr>
        <p:txBody>
          <a:bodyPr/>
          <a:lstStyle/>
          <a:p>
            <a:endParaRPr lang="ru-RU"/>
          </a:p>
        </p:txBody>
      </p:sp>
      <p:pic>
        <p:nvPicPr>
          <p:cNvPr id="49159" name="Picture 8" descr="http://demotivation.me/images/20100908/4gbnzg51ww6p.jpg"/>
          <p:cNvPicPr>
            <a:picLocks noChangeAspect="1" noChangeArrowheads="1"/>
          </p:cNvPicPr>
          <p:nvPr/>
        </p:nvPicPr>
        <p:blipFill>
          <a:blip r:embed="rId4" cstate="print"/>
          <a:srcRect/>
          <a:stretch>
            <a:fillRect/>
          </a:stretch>
        </p:blipFill>
        <p:spPr bwMode="auto">
          <a:xfrm>
            <a:off x="1908175" y="3644900"/>
            <a:ext cx="3311525" cy="2611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irc_mi" descr="http://www.pro-personal.ru/images/vdk/2011/01/48.png"/>
          <p:cNvPicPr>
            <a:picLocks noChangeAspect="1" noChangeArrowheads="1"/>
          </p:cNvPicPr>
          <p:nvPr/>
        </p:nvPicPr>
        <p:blipFill>
          <a:blip r:embed="rId2" cstate="print"/>
          <a:srcRect/>
          <a:stretch>
            <a:fillRect/>
          </a:stretch>
        </p:blipFill>
        <p:spPr bwMode="auto">
          <a:xfrm>
            <a:off x="1763688" y="620688"/>
            <a:ext cx="6408712" cy="5616575"/>
          </a:xfrm>
          <a:prstGeom prst="rect">
            <a:avLst/>
          </a:prstGeom>
          <a:noFill/>
          <a:ln w="9525">
            <a:noFill/>
            <a:miter lim="800000"/>
            <a:headEnd/>
            <a:tailEnd/>
          </a:ln>
        </p:spPr>
      </p:pic>
      <p:sp>
        <p:nvSpPr>
          <p:cNvPr id="3" name="Заголовок 2"/>
          <p:cNvSpPr>
            <a:spLocks noGrp="1"/>
          </p:cNvSpPr>
          <p:nvPr>
            <p:ph type="title"/>
          </p:nvPr>
        </p:nvSpPr>
        <p:spPr>
          <a:xfrm>
            <a:off x="8172400" y="260648"/>
            <a:ext cx="586408" cy="1143000"/>
          </a:xfrm>
        </p:spPr>
        <p:txBody>
          <a:bodyPr/>
          <a:lstStyle/>
          <a:p>
            <a:r>
              <a:rPr lang="ru-RU" sz="3600" dirty="0" smtClean="0">
                <a:solidFill>
                  <a:schemeClr val="accent2">
                    <a:lumMod val="50000"/>
                  </a:schemeClr>
                </a:solidFill>
                <a:latin typeface="Times New Roman" pitchFamily="18" charset="0"/>
                <a:cs typeface="Times New Roman" pitchFamily="18" charset="0"/>
                <a:hlinkClick r:id="rId3" action="ppaction://hlinksldjump"/>
              </a:rPr>
              <a:t>пм</a:t>
            </a:r>
            <a:endParaRPr lang="ru-RU" sz="3600" dirty="0">
              <a:solidFill>
                <a:schemeClr val="accent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irc_mi" descr="http://s40.radikal.ru/i089/1101/cc/6b0b5d68d231.png"/>
          <p:cNvPicPr>
            <a:picLocks noChangeAspect="1" noChangeArrowheads="1"/>
          </p:cNvPicPr>
          <p:nvPr/>
        </p:nvPicPr>
        <p:blipFill>
          <a:blip r:embed="rId2" cstate="print"/>
          <a:srcRect/>
          <a:stretch>
            <a:fillRect/>
          </a:stretch>
        </p:blipFill>
        <p:spPr bwMode="auto">
          <a:xfrm>
            <a:off x="1476375" y="620713"/>
            <a:ext cx="7127875" cy="561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encrypted-tbn3.gstatic.com/images?q=tbn:ANd9GcT2uZNKivSyzm9CK4A5__L22V40Lsm6gRvWHSILhwt-1dtybR5tTg"/>
          <p:cNvPicPr>
            <a:picLocks noChangeAspect="1" noChangeArrowheads="1"/>
          </p:cNvPicPr>
          <p:nvPr/>
        </p:nvPicPr>
        <p:blipFill>
          <a:blip r:embed="rId2" cstate="print"/>
          <a:srcRect/>
          <a:stretch>
            <a:fillRect/>
          </a:stretch>
        </p:blipFill>
        <p:spPr bwMode="auto">
          <a:xfrm>
            <a:off x="1476375" y="1557338"/>
            <a:ext cx="2519363" cy="3743325"/>
          </a:xfrm>
          <a:prstGeom prst="rect">
            <a:avLst/>
          </a:prstGeom>
          <a:noFill/>
          <a:ln w="9525">
            <a:noFill/>
            <a:miter lim="800000"/>
            <a:headEnd/>
            <a:tailEnd/>
          </a:ln>
        </p:spPr>
      </p:pic>
      <p:sp>
        <p:nvSpPr>
          <p:cNvPr id="5" name="Заголовок 4"/>
          <p:cNvSpPr>
            <a:spLocks noGrp="1"/>
          </p:cNvSpPr>
          <p:nvPr>
            <p:ph type="title"/>
          </p:nvPr>
        </p:nvSpPr>
        <p:spPr>
          <a:xfrm>
            <a:off x="1476375" y="274638"/>
            <a:ext cx="7210425" cy="1143000"/>
          </a:xfrm>
        </p:spPr>
        <p:txBody>
          <a:bodyPr/>
          <a:lstStyle/>
          <a:p>
            <a:pPr>
              <a:defRPr/>
            </a:pPr>
            <a:r>
              <a:rPr lang="ru-RU" sz="3600" dirty="0" smtClean="0">
                <a:solidFill>
                  <a:schemeClr val="accent6">
                    <a:lumMod val="50000"/>
                  </a:schemeClr>
                </a:solidFill>
                <a:latin typeface="Times New Roman" pitchFamily="18" charset="0"/>
                <a:cs typeface="Times New Roman" pitchFamily="18" charset="0"/>
              </a:rPr>
              <a:t>Реклама – двигатель торговли</a:t>
            </a:r>
            <a:endParaRPr lang="ru-RU" sz="3600" dirty="0">
              <a:solidFill>
                <a:schemeClr val="accent6">
                  <a:lumMod val="50000"/>
                </a:schemeClr>
              </a:solidFill>
              <a:latin typeface="Times New Roman" pitchFamily="18" charset="0"/>
              <a:cs typeface="Times New Roman" pitchFamily="18" charset="0"/>
            </a:endParaRPr>
          </a:p>
        </p:txBody>
      </p:sp>
      <p:sp>
        <p:nvSpPr>
          <p:cNvPr id="9" name="Содержимое 8"/>
          <p:cNvSpPr>
            <a:spLocks noGrp="1"/>
          </p:cNvSpPr>
          <p:nvPr>
            <p:ph idx="1"/>
          </p:nvPr>
        </p:nvSpPr>
        <p:spPr>
          <a:xfrm>
            <a:off x="1476375" y="1600200"/>
            <a:ext cx="7210425" cy="4997152"/>
          </a:xfrm>
        </p:spPr>
        <p:txBody>
          <a:bodyPr/>
          <a:lstStyle/>
          <a:p>
            <a:pPr>
              <a:defRPr/>
            </a:pPr>
            <a:endParaRPr lang="ru-RU" dirty="0" smtClean="0"/>
          </a:p>
          <a:p>
            <a:pPr>
              <a:defRPr/>
            </a:pPr>
            <a:endParaRPr lang="ru-RU" dirty="0" smtClean="0"/>
          </a:p>
          <a:p>
            <a:pPr>
              <a:defRPr/>
            </a:pPr>
            <a:endParaRPr lang="ru-RU" dirty="0" smtClean="0"/>
          </a:p>
          <a:p>
            <a:pPr>
              <a:defRPr/>
            </a:pPr>
            <a:endParaRPr lang="ru-RU" dirty="0" smtClean="0"/>
          </a:p>
          <a:p>
            <a:pPr>
              <a:defRPr/>
            </a:pPr>
            <a:endParaRPr lang="ru-RU" dirty="0" smtClean="0"/>
          </a:p>
          <a:p>
            <a:pPr>
              <a:defRPr/>
            </a:pPr>
            <a:endParaRPr lang="ru-RU" dirty="0" smtClean="0"/>
          </a:p>
          <a:p>
            <a:pPr>
              <a:defRPr/>
            </a:pPr>
            <a:endParaRPr lang="ru-RU" dirty="0" smtClean="0"/>
          </a:p>
          <a:p>
            <a:pPr algn="ctr">
              <a:buFont typeface="Arial" pitchFamily="34" charset="0"/>
              <a:buNone/>
              <a:defRPr/>
            </a:pPr>
            <a:r>
              <a:rPr lang="ru-RU" sz="1800" dirty="0" smtClean="0">
                <a:solidFill>
                  <a:schemeClr val="accent2">
                    <a:lumMod val="50000"/>
                  </a:schemeClr>
                </a:solidFill>
                <a:latin typeface="Times New Roman" pitchFamily="18" charset="0"/>
                <a:cs typeface="Times New Roman" pitchFamily="18" charset="0"/>
              </a:rPr>
              <a:t>Жителям больших городов хорошо знакома эта картина. Что делает с нами </a:t>
            </a:r>
            <a:r>
              <a:rPr lang="ru-RU" sz="1800" dirty="0" smtClean="0">
                <a:solidFill>
                  <a:schemeClr val="accent2">
                    <a:lumMod val="50000"/>
                  </a:schemeClr>
                </a:solidFill>
                <a:latin typeface="Times New Roman" pitchFamily="18" charset="0"/>
                <a:cs typeface="Times New Roman" pitchFamily="18" charset="0"/>
                <a:hlinkClick r:id="rId3" action="ppaction://hlinkfile"/>
              </a:rPr>
              <a:t>реклама</a:t>
            </a:r>
            <a:r>
              <a:rPr lang="ru-RU" sz="1800" dirty="0" smtClean="0">
                <a:solidFill>
                  <a:schemeClr val="accent2">
                    <a:lumMod val="50000"/>
                  </a:schemeClr>
                </a:solidFill>
                <a:latin typeface="Times New Roman" pitchFamily="18" charset="0"/>
                <a:cs typeface="Times New Roman" pitchFamily="18" charset="0"/>
              </a:rPr>
              <a:t>? На какие стороны человеческой психики она </a:t>
            </a:r>
            <a:r>
              <a:rPr lang="ru-RU" sz="1800" dirty="0" smtClean="0">
                <a:solidFill>
                  <a:schemeClr val="accent2">
                    <a:lumMod val="50000"/>
                  </a:schemeClr>
                </a:solidFill>
                <a:latin typeface="Times New Roman" pitchFamily="18" charset="0"/>
                <a:cs typeface="Times New Roman" pitchFamily="18" charset="0"/>
                <a:hlinkClick r:id="rId4" action="ppaction://hlinkfile"/>
              </a:rPr>
              <a:t>воздействует</a:t>
            </a:r>
            <a:r>
              <a:rPr lang="ru-RU" sz="1800" dirty="0" smtClean="0">
                <a:solidFill>
                  <a:schemeClr val="accent2">
                    <a:lumMod val="50000"/>
                  </a:schemeClr>
                </a:solidFill>
                <a:latin typeface="Times New Roman" pitchFamily="18" charset="0"/>
                <a:cs typeface="Times New Roman" pitchFamily="18" charset="0"/>
              </a:rPr>
              <a:t>?</a:t>
            </a:r>
            <a:endParaRPr lang="ru-RU" sz="1800" dirty="0">
              <a:solidFill>
                <a:schemeClr val="accent2">
                  <a:lumMod val="50000"/>
                </a:schemeClr>
              </a:solidFill>
              <a:latin typeface="Times New Roman" pitchFamily="18" charset="0"/>
              <a:cs typeface="Times New Roman" pitchFamily="18" charset="0"/>
            </a:endParaRPr>
          </a:p>
        </p:txBody>
      </p:sp>
      <p:pic>
        <p:nvPicPr>
          <p:cNvPr id="5125" name="Picture 4" descr="http://mosmediamarket.ru/wp-content/uploads/2013/06/sandwich.jpg"/>
          <p:cNvPicPr>
            <a:picLocks noChangeAspect="1" noChangeArrowheads="1"/>
          </p:cNvPicPr>
          <p:nvPr/>
        </p:nvPicPr>
        <p:blipFill>
          <a:blip r:embed="rId5" cstate="print"/>
          <a:srcRect/>
          <a:stretch>
            <a:fillRect/>
          </a:stretch>
        </p:blipFill>
        <p:spPr bwMode="auto">
          <a:xfrm>
            <a:off x="3779838" y="1557338"/>
            <a:ext cx="4968875" cy="3743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22" name="Picture 14" descr="http://elenavolzhenina.com/wp-content/uploads/2012/07/vina.jpg"/>
          <p:cNvPicPr>
            <a:picLocks noChangeAspect="1" noChangeArrowheads="1"/>
          </p:cNvPicPr>
          <p:nvPr/>
        </p:nvPicPr>
        <p:blipFill>
          <a:blip r:embed="rId2" cstate="print"/>
          <a:srcRect/>
          <a:stretch>
            <a:fillRect/>
          </a:stretch>
        </p:blipFill>
        <p:spPr bwMode="auto">
          <a:xfrm>
            <a:off x="5148064" y="3861048"/>
            <a:ext cx="3240360" cy="2232248"/>
          </a:xfrm>
          <a:prstGeom prst="rect">
            <a:avLst/>
          </a:prstGeom>
          <a:noFill/>
        </p:spPr>
      </p:pic>
      <p:pic>
        <p:nvPicPr>
          <p:cNvPr id="48138" name="Picture 10" descr="http://pics.livejournal.com/ivkudriyvin/pic/00056p2f/s640x480"/>
          <p:cNvPicPr>
            <a:picLocks noChangeAspect="1" noChangeArrowheads="1"/>
          </p:cNvPicPr>
          <p:nvPr/>
        </p:nvPicPr>
        <p:blipFill>
          <a:blip r:embed="rId3" cstate="print"/>
          <a:srcRect/>
          <a:stretch>
            <a:fillRect/>
          </a:stretch>
        </p:blipFill>
        <p:spPr bwMode="auto">
          <a:xfrm>
            <a:off x="1835696" y="3789040"/>
            <a:ext cx="3096344" cy="2249603"/>
          </a:xfrm>
          <a:prstGeom prst="rect">
            <a:avLst/>
          </a:prstGeom>
          <a:noFill/>
        </p:spPr>
      </p:pic>
      <p:pic>
        <p:nvPicPr>
          <p:cNvPr id="68612" name="Picture 4" descr="http://fxnotes.ru/wp-content/uploads/2010/10/greed.jpg"/>
          <p:cNvPicPr>
            <a:picLocks noChangeAspect="1" noChangeArrowheads="1"/>
          </p:cNvPicPr>
          <p:nvPr/>
        </p:nvPicPr>
        <p:blipFill>
          <a:blip r:embed="rId4" cstate="print"/>
          <a:srcRect/>
          <a:stretch>
            <a:fillRect/>
          </a:stretch>
        </p:blipFill>
        <p:spPr bwMode="auto">
          <a:xfrm>
            <a:off x="1835696" y="1268760"/>
            <a:ext cx="3096344" cy="2427470"/>
          </a:xfrm>
          <a:prstGeom prst="rect">
            <a:avLst/>
          </a:prstGeom>
          <a:noFill/>
        </p:spPr>
      </p:pic>
      <p:pic>
        <p:nvPicPr>
          <p:cNvPr id="68634" name="Picture 26" descr="https://encrypted-tbn0.gstatic.com/images?q=tbn:ANd9GcR0xf7hgfF55imsooIbWd-jIIsEHV9OLsBuZtFUgM9txjDGJ9onvw"/>
          <p:cNvPicPr>
            <a:picLocks noChangeAspect="1" noChangeArrowheads="1"/>
          </p:cNvPicPr>
          <p:nvPr/>
        </p:nvPicPr>
        <p:blipFill>
          <a:blip r:embed="rId5" cstate="print"/>
          <a:srcRect/>
          <a:stretch>
            <a:fillRect/>
          </a:stretch>
        </p:blipFill>
        <p:spPr bwMode="auto">
          <a:xfrm>
            <a:off x="5076056" y="1268760"/>
            <a:ext cx="3220368" cy="2376264"/>
          </a:xfrm>
          <a:prstGeom prst="rect">
            <a:avLst/>
          </a:prstGeom>
          <a:noFill/>
        </p:spPr>
      </p:pic>
      <p:sp>
        <p:nvSpPr>
          <p:cNvPr id="2" name="Заголовок 1"/>
          <p:cNvSpPr>
            <a:spLocks noGrp="1"/>
          </p:cNvSpPr>
          <p:nvPr>
            <p:ph type="title" idx="4294967295"/>
          </p:nvPr>
        </p:nvSpPr>
        <p:spPr>
          <a:xfrm>
            <a:off x="1403648" y="332656"/>
            <a:ext cx="7344816" cy="864096"/>
          </a:xfrm>
        </p:spPr>
        <p:txBody>
          <a:bodyPr/>
          <a:lstStyle/>
          <a:p>
            <a:r>
              <a:rPr lang="ru-RU" sz="3600" dirty="0" smtClean="0">
                <a:solidFill>
                  <a:schemeClr val="accent2">
                    <a:lumMod val="50000"/>
                  </a:schemeClr>
                </a:solidFill>
                <a:latin typeface="Times New Roman" pitchFamily="18" charset="0"/>
                <a:cs typeface="Times New Roman" pitchFamily="18" charset="0"/>
              </a:rPr>
              <a:t>ОСТОРОЖНО, МАНИПУЛЯЦИЯ!</a:t>
            </a:r>
            <a:endParaRPr lang="ru-RU" sz="3600" dirty="0">
              <a:solidFill>
                <a:schemeClr val="accent2">
                  <a:lumMod val="50000"/>
                </a:schemeClr>
              </a:solidFill>
              <a:latin typeface="Times New Roman" pitchFamily="18" charset="0"/>
              <a:cs typeface="Times New Roman" pitchFamily="18" charset="0"/>
            </a:endParaRPr>
          </a:p>
        </p:txBody>
      </p:sp>
      <p:sp>
        <p:nvSpPr>
          <p:cNvPr id="68610" name="AutoShape 2" descr="data:image/jpeg;base64,/9j/4AAQSkZJRgABAQAAAQABAAD/2wCEAAkGBhQSERQUEhQVFRUWFxwYGBgYGBgYGRgXGBcVFxQXGBgXHCYeGBokGhcVHy8gIycpLCwsFx4xNTAqNSYsLCkBCQoKDgwOGg8PGi8lHiQsKiwtLywsKiwsKSwsLCwsLCwsLCwsLCwsLCwsLCwsLCksLCwsLCksLCwsKSwpLCwsLP/AABEIAL8BBwMBIgACEQEDEQH/xAAbAAACAwEBAQAAAAAAAAAAAAAEBQIDBgEAB//EAE0QAAIBAgMDBwYKBgoCAQUAAAECAwARBBIhBTFBBhMiUWFxgQcykZOhsRQjQlJTcsHR0tMWYnOCkrIkM0NUg6LD4fDxFzQVRGOUo7P/xAAbAQACAwEBAQAAAAAAAAAAAAADBAECBQAGB//EADIRAAEEAQMCBAQGAQUAAAAAAAEAAgMRBBIhMQVBExQiUTJhcZEGI0KBobEWFTRS4fH/2gAMAwEAAhEDEQA/AEiYAqqZkjsUQiyqd6qddN9Wx4ZfmJ/Av3VdhZPi0Bsegm/6i1emDv5pB7NxrLJO+6LoBGylhYkH9nGf3E+6nGGwsRFzHCP8NPw0mSS1XLLelXAuUgUnhwcPCKH1cf4aj8Ai+ii9Wn4aWwY0g9lOsCwfqpVwc3upq1Umy4j/AGUXq0/DREeyIvoYfVR/ho5IauSKlHzHsVcMQSbJiP8AYw+qj/DU/wD4qH6GH1Uf4aNC1MR0sZne6JoCCGyYfoIfVR/hqa7Jh+gh9VH+GjlWpBaqZXe6sGoMbIg+gh9VH+GunZMH0EPqo/w0YRQ8slUEjz3XEAIKbZ0P0EPqo/w0JJs6H6GH1Uf4aPc1Qy0dj3e6WegW2dF9DF6uP8NVnZkf0MXq0/DTER3qxIrUfxXe6FotLk2LFxii9Wn4aIj2TF9DD6qP8NHLHer44rVR07vdFbEgV2RF9DD6qP8ADXTsuH6GH1Uf4aYFaqK0DxHe6NpQLbMh+hh9VH+GoHZkP0MPqo/w0cy1S5ojZHe6GQgJNnxfQw+qj/DQsuAi+ii9Wn4aYSUJK1Msc73S70ulwUf0UXq0+6qXwkf0cfq0+6jpTVBWm2OPulHIGTDR/Rx/wJ91A7QwyBGsicPkJ1jsphi8UqKWY2ApbiJ88d7WBsR3ZhTsZKSmdQIvsoPGnzE/gX7qFkjHzU/hX7qsxmJycN5sPTYVZDGTvptp+aSc5x2srbeRye0mKQAAHmzoANbSDhXq95J0tiMR9SP/AFa5TjdwtzGvwm2sdhG6CfUX+UU1weDzbmA76Ewyjm00+Qn8gq2JwCFutzuBaxPdWS4WtSNm+60K7LVwOcNyOIGU0LieTzamLpr1HRv96HhxMmnDs/341oNn4k6Agd96Vc2Ru6dDGv2pZGxB1BHYQRTDAT2N+qmnKKAasxTMfNAU5j13IJzegUlgBqB620eUs6PSVscIwZQRxFWhaC2GvRPVTICsaZukq1LgWpKlWKmlTVKX1KwaoKleItVrG1UM1VUnZVSPeh2q9xUMlXCA7dDsK8sd6vENWiKralTShxFUliokR1IrVS8q4bSqWOu2qwiuWqupXpVlaiaty1U5qRuoKolNDkUQwqplorTSC5CSUNMtHslAYh7UyxyWehZDQs0lIdvcoJFlZIyAEC5rgNmZrWXsFiN3XTZjWkInNAJ7pJ5UJH39unDj30FiR0d3Eei4o4xmqpFDISNbEa9zC9MNOkJVwsLkkW8W0zHThoTaoCI8KMx8io5DG13IA69dKvGHy6mrOlpQ6O058l6WxOJv8yP3yj7K7Vvk4P8AS8R+zj981erViNsBWlCKYFksC4KRjf0E/kWmggJGgHo1rMYOY5V13Iv8q0bDi2PE0m6E8rWY8UnqYb9ZR9c2F/Cm+y9hSX+MuB2PdSO6wIqjYuDsCWLbuIzC3aCLU0ix5b+qyv1rmKEeOUis6WQg1abbxsrisSqQ0vRHzpAQLcBesaz2dvNsSbFSCLE6VuM7LGWYKD824sD2tpf0UEOT6S9KVVUXv8VZd/W3E0Br9J3Q3iwlezWZSwJsMjEejRh2VdDtB0OU69/v7qb4DZEOcxCTTKegTd1voSDwU9RoLamBVWETHIfkALfMo4E5yWPVuqXRNkFoF0aROF2wrKdNxA9N/uo5MQCNDWaihXmJCGv001ykcHFRw2L5si5vfeNdKTkxNrarBy05qBFew8ocAjjUylZhFKx3VJSu83VwjrxWuVNKqy1ICpZamFrlalDLXMtWha8VqV1KFqiamaHnmyi58AN5JIAA7SSB41FWaXHYLzmgcVjAjIpFy7BQMyjpEHKvSI1NrAcTTDEbIYq3xzGVcrtDGV0QtqpuCxuAwzXGu61Fz4HD4bM45vDg5UaV9cxzAot5DY6neeJ0r0GP0Z5oyGh7d0i+f2SdSG3cN/WLaEEbwQQRauFaa4zYnOtnFucUZwECqkt72e46WY7tWI3aa0jmxOYaCw6t1iDYg9oOlL5nTzjuFcKzZAQqsRLwFLJ366InNJtu4rm8PKw3hTbvbor7TVYWbhKyOWOwg57EKT/aTNJ+6huvsVPSK2fM1n+Suzrym1rRRhPFiL+xR6a2Ag6q0sl4Br2Q3t4CDOGBUhhmB0IN9fQQfbVB2aI4cq6BQPeNe+nMeF6/TwqOPC8y1iDcA3HeKT8YnZU8EcrmNwqnMrAEZ81iPlAkg3oDENRm0sQFLFiAMx395obJeri9W6rIOwTbyaD+lYj6kfvlr1W+TxLYvEfs4/5pq7XooTcbfojxCmBfPNn4RmTQH+qB9CqaMwULjco8aP5PSlhYDdAe/SJfuq+GNsl8xBO7XhvB7KC560I4gDdp1g3YoodxYdRt7bU8ws2llZT2Aqbe2sjs3CMzdJiw6zoR43F61GBwKk3u2nVb2m1ZM4aDstAVW6MKtY3AtxuR7+FQOABcPppuuze4GxomKMjdfx1qrHYMyW6TKBwAU+Oqn2UgSqat1UuMIkIXKoym9yN/DS1/bXZdoR2AnbDm/mkuN43a2016t1cjwjxqxZy3V0NQOqy6tVUcbWDAo7t89XVAvEBTuPfRY5a2KhzWnhXzbKHMyMMpYlWKqy5c4vpdiALggmsy+zpb3Kj+OP7GrQbQxQTDMqkARleje6kG90bMb5erqsKyvNLo0djG2qm27rU9ops04W1Jmw7da3ZEBEYBFvEH3GjRHS3Yb9DeLD2UVhdpRyMyxnNl3sNVv1A8TWDI31FM2ictRIr0kgUEkgAbyTa3pqrD4oSDMt7cCePaOyhELrVlqkBUZJQouSABvJ0rkMwdQy6g8ailKsNRIqjG41IlzSMFHWSBc9QvvNWRy5gCL69elSQaUWvMaXbWlZUVlAZhJHlBNhmLhVJ7AxBt2UwewBJIAGtzpYcaQbMjjxYnxULo6o0TAKXvmgfMQxvzbAqBZRex3nWnunYzppgR2QJ3BrVq8DgBFJEouWyyF3O9yebzM3WSbHs3DSiWUSSkk3VOiBwD72bvsQB1a1heT/LlsRt+bDErzEcDCHSxZrws7EnU3Absstas7VSCHESyGyxPK78TZWJHjbLXu63WUdgjcAoSV4+Fg6fqhiQ6jqGZQbfrVjduTqmMmiJsWYOg11vGrSf5rnxNXckvKGmMjlxfMyRopECKSpLvrIbHQDQr99E8tcB8QMXh0UsSjyZ3yAqVCKzdBicqtoLi1ydTSmXEJGFvdEFgWkrpekXKeB3jVI0eQmRS3Noz5VXpdLIptqF31o8MY2aPOQqMbsWOUFV6RUXtctYC3EE1stjYRkjVUMMaasI0TdmJbeGAJ14AVj4OLr9ZPC4jdfLOR2GIiYkFWaRiQwKsLdFQVaxBsL2PXWniwtaHlPhRzkL8TmRu1Qucegj/ADGk0knCkeotMctA8phoBFlBbUwKyRshLC/FSVseG7f3UDjYrRFRuAA9FqYTygAkmwG+qcSoMTHsv7RSrHFoVHNu6Q2P2MksgZgSyOSLE23nQruPXV0kQXfU9q7TWBgMrM8jEKANL6mxbcKGxc16Yt554QHaRdcpryDa+Mn/AGUX801eqvydm+LxH7OP3zV6vT44qJv0VmfCEs5L7De0ZCSZWw9ixQi14lGgPnA8LUO2GmDktBNa+l42tYbuHVU+TO1DDDkLOWbDlySzXW0S5FUcLDXTrFURc/iPOMrDrDuGHYSDY+IpV43NrRZeyaRSOfkFOwq32itDsaIqtyb3114UBs/ksCBzjydwdvQTenUGyo4x0UHfqT4k6msrILT8Ka1ACl7ExqTc5tPmkj3HWopJ1Aj6xA/3qxMUt7bu8VzEYAPqSfA291Jae5XA1sVKN8x3juF/fXJsYisFbed1yNfDjVSYHJ5oPpJobEYKRyC0YY8D0Rl9Jv6K6ha6m3zsuYjGNZ8iqOkFtJmC2KncpFuPC9Za7QsY5QVU9m7qZa0q4TErYARtdybOSygZTbWxIN7bqCxmxJTIXkjExYEBIiVCtvDM7tp6LU01wbsChyNB4QGD2mImsdPAm/hatLsuSIpmjyLnYs3ySW4m1qx06ujFHWzKbDXMBxy5hTDYk5SUuzkggAaWyjiLA238apLE0jUEEON0tTOqOrKxQqQQeOh8KijRqAFKgAWA10A8KsjnDDRr1VgsOyA53zksTe1tOAt3dVZhIpFo2o4ho3Uq5UgixBBsR/DXlxcarbMoAH62gHhRVLWw0l5meQshFkG7KMvSvbQ68agURupKtxEsUi5WZWU2JBBsbG44d1T+GR/PX2/dXNpYJpMoWRkAcFrfKUfJ6+rdRd6l4A2tcEHNPE6lWZCCLWOoN+wis7HysTB4UQxrGiRuQgPOSPYSl7tFElwN+t+2tDtXCmWMoJHjvbVTY79Qeu404Uo5RbUgw8JSSZYiVyKGuzkWtbIvSItvNPYEz431GCSewH/qDI1p3ekku2YsXihLiocNKl1XKRJG9lDG39IRVc5mU5Qw0Gt6Pyq64pVRsNhX6BjlVAjAoBI4F9F4Ahvk1jY+UEc6sxjkWNmLZWEMq+celZihA7CTQmLmjc2WIa63eONEvpY5EZmfuzKOsGvR68gW3g/0tOPpUcga5gN1fHKdYURiGLC4SS6DMEkewUgEGWUBQLi/yz5xsoNr1ssZt5poZIGVVjaMReeoykE53Vi3SQpltoCD11kuTPK3CrFlkYRy3tKWU2Z16NwwFsumg0C7gKM5QcsYIoc0E8LyHRVUl2PYMoIU9r6UqfOh9NY43wSFjTljSWk/D2UeU22xEEijCNmUsxNnCxL0f4ibqOqxrRckeXkGJnjhTBiK+YIwMbW5sEnzQLDTgTvFfHcft6R5XlxDXzoFFtylLlU7ulv4m9EYPFPEcqOyDmsr5POIcgFFO8XsdVsda0xhSYVNlG5FpqGKDKha6I+ok38l9m2nttZ5SVZMkd0Q5l6TXHOMNfNuAo7moJpV+cn8S/fSvkds+WPDqkwyldFXqXeotw328K0AiHZXkc2bxJSSgGLT6bS7EYeKRcrtGRcG/OKCLG+ljxqO08bEsbfGR2t89Osab6niXk55bWEViTYa33AMSLa9nVXJX9NDaPfhLuNXSDxe04jf42M2JI6a791xrvpbPtCP6SP+Nfvqe1ecumTIFLWbU57bybWtl4amoSHsFaMbQd0hI4m088msobFYgqQRkj3EEb5eqvV7ybL/AErEW+jj98ter0EPwBMRfAEp2Js8pEpzLmaJekxAsCg3eFt9O9nGKEAviMx77jwA0rJw7BTmUZpbExobEjS6KaN2THAotzpbsVCB4XFZko13ZWtG4ALS4zHI1mXKxHzuI77gDxvUW23NoI+aC8czajuCC3voAbRwsW8SC3WG/wCqHfbCu3xNwPqrIvebEZT40s2MfpCLqHdPsA8jm4IPX0rD2CnKoRWYwW2pHNrN0ToQCqkduRrHuNMots9IIwYt+qjkeLXIocrDasSXJlicXzYBIYgm3RBY3PYKvjmuL6j61wfQaEKM5sxQp25s3doRXcOkS7nLW0ILE+FiaVLUMhMVe9BbTxuQanJr53RtbjvNeO04xuHsr2HxaSnVSCDpmFvfVdJUBhG5GyU7QVMQy2mRQ2gsAzE8QuY5VPWQL9tDTbHItzZMnXbLvBsd1aX4MoJNie4D7KrTZ4FsjMgvewtbu1FTr7Kbas/GZYRcowHaKZ4LaWbfvq6fK+YI4Ga66AXvx1IN/ZSV8DIl7Aso+UBpu19FBc0P4UbrR76BxWLOaSPKQBGWLHcQQctuvca5szF5hY7xRGPPxb8egfcaW2bdrjfZD7X2pzK3CM5LBRYG120XMeFzRKuba9WvV21Yy9Y41xlrnEWuFr5Lyl5fTzOwgcxQ3IXJo7gaZi+9QepbacaxeKfKrEec3ixOu87z1035UbJOEkkie4F7xkfKRiclus8COsUjwSNmYuWupy9I7rb926vtnQocSPFjMAFkc7X815GUzOLnyXQNfJGYaNp0yQrdI4s8hJyjorrqd4DcOOtW4DFAQlmNub0N9+7o+moKbA2JFxY2JFxvsbbxfhVBwik3N+u19CRuJHE0WXpBexzQeTYPf52tvF/EckMviOF+nTXb5LmHNhqRc62v1m/p1qwRC97a36q3vJPamzPgscU4wySoMrCWNASbkhgzLYgi2t60n6IYCYBlw0Dg7mjvlPjGbGsWb8SN6efBkgdTdr7H6JF2E7IcZNYt2/3XxfFzLmRGNgWF+4G5v6K+kcgtjROrYkqrsZCEffZEAXo8N+fW1UcpYoY8RDBAiIkaO7ZBYB2KIL2GrZQeJOtajkxYYWK1h0SdBxLMTu7SawevdTOdjNlaNIOwTmDH4BdHaa2AqqSWvO1Uu1eHDU65ypkkoSZ6tlNBTNTTGJORyplc0M9XldajzV6dadKRcCU78nQ/pU/7OP3zV6rOQCWxc/7KP+aevV6GA3G36JuMU0LHYVI+bjJW5Maecf1FqIicHMX06l6PtqyKP4qLMotzab/qLaoc6vybE9/30q1o4TzEzwu0S3RJt+9YH6wAsaYYWNydXS3ABfvNIFxDLwA8KLwe0W4Nr4e61VdH/wAUwCO6d4rZzPbJla3C7J7VvXm2ZKFszZB1Byov9a4uarh2rIdAwUd1vbeiTjWykGSNwR5sik+3MBbvpNzXtRNIPCsUtEo88+Nz6WOtW4fZ8T9JlOYm+umvX0dK5HKBFmkdYQOCZArd6m4qiPlLCovZ9PqWPipPuoFO7BXBpMwoQ9FLjs/3pnGisNw/53VnF5V5wfiSLbjnA8RmAvRmB2vPLcJGI7Wu0l9e0KLX76pJHJ3VXEkJli8bzIHQZgfmi5Feg20GTPlky/szf2VKOSQr0o1a3FXXXtAO7uJoTFYaTMCkEeu9mIPgVB9utBFcIXpPP9qzFyM4HNzJH1h0G49dyCKqCKl2JUt1qg49l9b9dL8ZsuVrmWSNFB0DBGX0st1q2DGsE1njAvpzalgB1ZrH3Vcx0LtEoVsqFxYje4Km/DQb77gDUJtpu0hzECLJpY8SbHPccBrppTmPZcbdPIjk8Sv30JtDYwdSFQI5FgARl8b/AGUItaTZCq4A8KO0tpMZEEJGQuQ5HnAC5uNLZTuvTJJQd1ZuXZ8sZAK624a6eFWQY8rQpItXwjdVGyF8oWzC8UUqx85zDszAC7BChVmUbzbeQO/hXyYQOhZZFKOGOZTvFyWHsIPjX2rHYsTKsQbJz2aMtcKReKQqAxBC3YAXtx01r5Hyy2k8mMllRVZLiOy/K5pRFzgPHMVJ7rV7j8H+I1x1DYbLL6rIXRCEe9/UoE1VJKFF2NhQq7TLDor/ADHw0H213B7OkxD7mkt8lFZrHXzsgIXdxNfRHZUbe6wm4r+Xf9q3CvcFiPO4dm5aP2MnxrLdgpTMVDMoJzWuQhFzbr66t2fsHEzZuajCR5elLMkiJHrvU6F2O6wVvDfWz2RyBw0l2gxcxkS8cnRjIzdFsuRk6PDS/jWB1PrWHEwxP9R+VEJ3GwpnHWBQSsyOQgMkhRAQiM5ZVDEXtm1+SONcjlkCBOemyDcofKoBN7dAAnxJqc2ysSufLDI+RSzZomhOhUZUJZllYgk9Gw6PbQ/wgZc41Fri2tx2dt6x45cfIG1H5UjvikjPqWt5MO/wcZ2Zum4BZsxyhjlBJ1NqZs1JYhNBhoVSNXewzls+Vbgs7ERqXPS00HHWitn4uSSNWkjMTG91JvuJFxcA2IFxfXWvCZcf5rntqrT10AFdM1CNRElLMZtrDxEh5VDDeou7DsyoC1/CqRsc400Wlnn3Rax1bEgFIf07wlvOkt+xl/DUf09wnzpD/gyfhpvymQf0H7Iepq2vIf8A92f9lF/NPXqC8mO2I8TisQ8RJASNTmUqbgyncexhXK3YGlsbWu5pHbwk+AEE0MKPIshEaC3NkkdBdLj33pidnRoLRxZe1cpPir7/AANUYFyIIrCx5qPfprza9XCoxicyZzIAvzLAjwNgaybdqNLSFUqto4VlAPNGUE/JFiPaaoMVwFAyn5rWzD0G4qOP2lIJLpM/1Ft9q0bG5ezcwAfnaFvYtHY54G65L5MM3m84B1gkX9tG4bDKijLcnwt6bG9ScBdWVj4feapeXW4AX0gew0Wy7ZTwmWHVdeeyk20GUAn0W1pjFj4QoVQiMdyuAPZSRcaSuhUn2egGjNnY4qLPkB/VzNf0299LSxEqwcneGwCyr0ljDDdlvb0EbuyjBiJIlOdksN2hygenSl+ExEbHWTIeAPRB9NMMXCXQiJ+lvGqsD2EMDpWa8uBoq+3dUtt1VGhB/Zi/sFBptU6s/OqDu/rCv8JAC118OqqquRDIdxy3BPYVABqrEw36LMzt86NkU9xRm9tEaGjdWoIadIXOYiRl7XIX0E0ZgNoYeLopnUE62zEd5teoy7KjAXO8wJ7QfZlNcTYkYbNC0mYfNsDbv6Io2uOqUp9hdqRObI9z1WPpNxRLxht4BrPthpAwaLn+cPGQ5lA7R91B4rlVAjZJnbESISD8HhlbI24gtH0Qewtel/AL3UwWlnlrNyaWkTCKlxGAoJubX9ljvpZtTArLbIOlxstid9rk20vruJpFtDlkjKMuGxehsAXjjzcbZedLMdDwvS/E8vTKTh4gqE5FYxu079MdIIYwACpyhjc2ubXtRPKSx/EKXQyxzfAbVu1MDI4lhiQyyZCDbSNWK6Au4CZhcG2+sZsXkfJOwjaRIkVLu1mcqbhVjYWUBzfcGJ0p1sTbckLSouJw4jdnkTpSsYiNZkMTIZHCgec+UXvW/QrJh/jpBLHJYqy3W6vYpYqQ19xuLGnYuo5HTtQi796USYkUpDnC6WbOxcFFI7NDFPmCszOqCJEtlJiTKVUAKSzEg6bydKs2ptPC4nDczhEhxCxMo5u/NpGMr5GU6A2tqBqBetXgMLEsKpEq81lsoGq5T33ve5vffc0o2o+CLx4WWJdXsiqFUB2UnzUYMBlJucuXXWs52XJM+5C5xHG5/q0cMaNgFXDiA8kUcsucSwr8SsWfDHo9IiUqbroSAT1ddW/o+6SqYJI4obr8UEYWC+cqBHVAGA1upNPIY1VQqgKoAAUCwAGgAA0ApTtfk2J3zNNKqkC6Lk1ym9lcoXS/HKRek/FBdXA+ivarn2UIppMQ8oCNa6tGpdWsI1Cy3zZd1ktvJ11tWN2rsyP+lOsDRrGTIHzTrEQhXnNEBCOeldQpIINxW/UpiI3SWK6nosji4O463Gv3isdLyVcYloUWVISWZDGkSIoNnF5QCXs1xkcHf1UziThpJvf7bfsoc3V6XLMYba04IkWeJFLlQqzBsxZkfMTJIEa0dwLBB2XrSbPd5JWKSZzkz5GV4swJsLKcy8AAbjjbTWlu3ORMuHW+FmS3ONJ04VVy+UkAzQgEjMBZSoF7X00rnJ2XHOGSTnM5CW51JolYKpZ2Z1u4JvlzAgXA6OtaMnhTN1MI/pBEdelzSu47bbzXTLJGMxXmhYTsRvDndEnbfUceFWwbH6GUzSQj5kGVAOsFypLcddKFxzZp4fjV50ZYmZI5X50ZWJ1ZAJArKQCXuMpOt7VA46YErJA2ZTZsjxtrxIBIOU7xemo3PDAyAUf5KwMrFbE8yTGxe18BAz8j410E8xA7IvwUDieTsSLdppt9gBzdyeoDJqaOxu2cou0Uw6rxsNeAzarr13tXMLhnz3azzkXy744UI3k8T28eGlaEPmf1uIA5ScsrQPywCTxS2HkR2cYZMSG+UEaxIJUHnAASAATpfQca9R3kpwpjxGJBbMSsbE9pMo+yvVdxBNg2tSEOEYD+e6B2VgxzURu5+LQ2LEgdBeHVRmOxxjGiEjuNvTuFALgpfg0RSNJG5pOFmtkXrOtG7H2RiETPiAFB0CNIRp6bD01hNZqJ3Wi3gLsG0AQCcO9+sGK38WbTxqWIxII1R1JPzwRbgc19fCp/pDDFcBb24q4b2gfbVMm3cPiLKGIYi4+Sdf1t1EER1IgcEI6rfdfuN/8AeufB0bePfVWKwTRmxZuy44ffQgdhqWPopoMI4XEo8YCIbkHoP20TFGotuXsJtSuLE3/7qx8O72zajs+81UtJXWmPweYtpHFlHEtqR4CtA+0zFF5oZgNBdV/zNb3Vk8O8q6KWAHbf3GptiS3EMe3/ALpaSAvO6troL0m33ZvjgbDcFYX8SGpzhuVURUZo7kDS6HT943rNzg36UQ77H2G9W4bTzTID2HQe2rvgYW0qCUrZ4Tb8bITdUbhcEjv0GtKcTtSdn6LHQ6ZbqD4WJPjS849raG9t+YH7BXF211js03+nS1AbBpOwXa0RjdrYhRd85A77+y1ZTFbK5yTncOGvrmiLyJqTcmORDZCSSbNdSeqtLFjkIvoO8nxq1tojrX3++mY3mI6mjdAljbKKcsuIyz5VnxUEoUjIXUOAwAbKSpzA7syk1fszCyQaCYyARmJVljBVY2tmVVjdAL2Fza+lW4/ARSHpRKy3vpIygH5wAFwfqkUJiJjDa00bId0c75W7kmPnfvg99a7MiKYVM3deemxMrH/2r/2VuKwXOBg0eDKnKAvMOgXLutkl1Op1a5o7AbUxCRtFIuFnjJ0WQztYadG7Zsw0vrupZBt6FjkLhH35WI3dYZSVI8aYxoWF16X1dfaL01/p+JI3jb6rJd1bqcJ0uv7Jth+VcqKFXD4dVUWCrLIoA4ADmdBXl5TtnMhwkGe1s4m6ZHVmMF7dl6UMhG8VyhHomGf0/wAof+RZw7j7J3i+WMpRhHAquVIVufBAPAkc3egdj8rMTGhE8POsWJukyqqiwAVRJdraXuxOpNA16q/6Fh1Wn+VYfiTN9x9k6k5cSkdHC5T+tPGbdvRU39NDYfldiMzc5CpXTIRKobd0g1kA39VLb12uHQcMfp/lT/kub2r7Jq3Kp+GH/wD3qPdGaq/Smbhh0HfiD9kNLq7Vh0PEH6f5Un8TZ/uPsuYuXnQRJh4CCflTzta1yMtkGTedFtvNDTLKz3zRIoRUVVRmsFvbpO9zoeIoktpfdbw9tJsRtQy3WBlVdxlJ8CIxx+sdO+mG4WPjU4Dj5oYzs7qH5ZNj6BRxiFyUWRydztpkQEWIyKAGfqve2+icLGsSZEJA3kk5mY8CxO87vRQuHCRjKutu2/ee0mpnGrbTTwpLIeZjXZemw8VuMyuStv5Kv/YxFzfoR7/8WvVV5InvPifqx/6teodVsnBwlHJiR3kw8RBVSqG+uqqgYkE93CrOWXKNiebG47xrbLwFN+T+BhhEEgCBmjjuXJ+VGuax4b6E5TckRJOJAhsVteJ8u7gQ2lqym5MQvZOiJ1crBjEZT0QB2VYdoM2/hu0rWnk8jkKEYcDeEfzoQDVGI5JDNZTlHzjbL463FFbmRHsiiJVptDnMKjMSWV8mvd9xHoq7Zbs4YsQsa72bQX6hR0XI1+YRUeIkMWIva7HdbTqtVPKPZTpBBDbLcdLQ6sdbXAPE28KMJo3DlQWkKpcRhSbB5D+streGbfVw2ePOjlDpxvow+sOHfWUxuwWwwzy5l9C+Azr7qVYTllCjhucl03qyowI4g2HVVwwP+EoTzp5W9MRG51HsoWSAWJDISO0Uk2ltCNZSolUAgMoYW6LC44ih/wD5ePdz0Y7r/Y1SMZ3KHrB2TeVt2VgOuwuPaKuikktfMLdh+ylcGKDarIrdzGiocXl4L33N6sY6CsCEYMQ9jmuR2b/ZUUa40v4g0JJjBbQ+6pYbajA9J2I6jb33qujZciTYD76sVyB11RiMasm8E/8AOFjVkGKUDQnxF/sqpYVUuQ+KBykhWvcGy6MRcXUHgSLi/bS3bOJ2fq2HOJkxFrWYswW1+hKcSLLrwW5rnKzazKiojWaRrXygFUA6ZU9eoHjSDCQElUjW7NoqjTvJJ3DiTTmNg+N6nEgD2Ssub4B9AFqzA494RMyQxq8otmViMq23BStib3N79XVVuDw6S/ExRZZLC5K2yLxcuvndnWanJs43CpPFJL9GFkAtfUhybEDuF6IxuIEEbQQNeQ6zS2vdiPNH/NBWs6BhZ4bbSMXVHxueWhpc8ckcfNSlRCwiw8pRIzaSQyztJIwFiFSK5IuQTYAHdcWprgME4zZpMQykgqZHdG3C/QDHKt9wJJtvqOyNr54UKrl0sVUEBSNGUW4Xq58RJ1ADtzfdWPO6Qv5qk5FDGI9JAPe67qySDQ3kmAAvfnpBu166z8M8mW5mxAuSwHPMLKScg07LURjxLI6QrnkMhJZUBJyKL31sAt7A366Oh5I4p/kMv15I0HoTMaH44iHrdv8AVeg6RhYlmSZoI4ogIHZ0jvK0ZnnBdCYzzp0dfOFuOhU6/NNROMl5sPzsxyEGVS992kgFxprc0djuR+JhCzAKeZYSWExJyj+sGVkFyVuNDQW0Aqzk/IkUSKb6G4s+m7XonxNMY2R4rDpduFhdZxcePMqNoDHDbbgpowtIG56QxslwM3Ea3vbitKsNjJWMOaaQh5LEZrXUhio0FQ2dKZMLJEp6UZIjPzlF8pH+ZaGw+0laTDqoN+cXQ9iuDw6xT73Oc0ELzEGO0eIHVYHsjtowBpmWRpHXKpCs5Kg9K5IuAdw3g1ywvoT3b6G29jCk5y28xO/5RNAR4qWQ2RSxJsAAST3UDJZ6rvZaPT3gQtBG6cMoHnNb/nZVbSxBSc4t4+69RbkdjGUMYzrwDdId6jd4UwwnkyZx8azKexQFHi1iT4UkZoI93OWjplcaDfutV5D8SHlxRXd0B7Hr1MvJZsBcHiMRErFhkjYk9ZMot7BXajW1/qbwjBpaKKA2XtKYxRAg2EaDcNwRbbxWg2Vinlujr8WBqSNR1WI40k2XMvMxAyAWiTj+oulOxiVTCkh/OJ1/y+yvPnRZsLV7IcxxvJzYLWzAbjffwsRr21JQgYqdcl9ZFYbiAoYkkOD6eNAgAkENe+7d76KuQdQp3am54a8f+6XY9reygtPZT+CA9MZdd5vYXGlgD6L7qm+z5LZBKzLYtlvdcoNjYm5PDQddLZ2Km6xK1zxLW8elUlxahW6IUEAHeNxuOzfb0CjnwzuqW9Ww4V3W2YkbrMwa9t2gOvjQu0OSaSkD4PEWN+xd29lA3U/2dHDJDcoGyk6+3fvqyLGnUIbAcAoJ7NaGLBsIhdYopDtXkZhMRYSRSRMgChozmFlFtAL+0Vnf/FkDNaOYFd5MkMi+no2rePGxN/jQf1SRXFzA35yYd9iPQRR2ZcrD6SqmNpXzmHyUSLIRHMijrBK928XPdaqMZyE2mhIUBgNboVN/BgDX0aTaBzWMqsOKsFU+GmtTTFk6KGTtuR6LqQaMOozg2aKjy7CNjS+JPjsVGxWaO9jaxVlb2f8ANKtTaSsLlnTssSPSBX2f4Sb+dzjj58QBA6gwS1VS7JhlRudgidiNQoRX8GXjTDeqDuz7IZxHdnL40u14lPnnxLfdR0G3UO5wf3j91bba3kxwbrdefgPG4Mg8d9vA0obyLK2sc4K8N4v4ZTTjOo4rhvYKVdjyj5rGbcxoaWEg30Yb72JyEe41ZsjGrFOjvotmQn5uYCzd2m/trST+RWW3RkRTe4NybHhwFKpOQ+OQ2fDm5NgyshVu3foD21q4mdjFpYHj99lnZWLLzp+SZxD4PBbnI8utpbjMwO4Ko3vbS4NqyKCyjr3nW+/XU8T207i5C4rOVWBA+mmaMGx4jWi5fJrj2AGREubFi4OUddhqaY83jx7l4+6TiwJgdmnf5UlnJ7FKIjfi7Ea8L91MJdqxAbz4Gjo/JJIBbngLDTonfx3N7ash8ixfz5gOogMfYbVjyZuK5xJd/C3WQTAVpWdflEofPHJLE1suZXVcy3uAb5gwvc6jSi8N5TZ49OcSUf8A3UGYfvRFc3iKaz+RW18ju5HBsiA9xDE+ymOzfJJh0UGdWZvmqHYD97jS8mTgOHq3/ZFbHkDg0sXjfKZiX3zZAdMsUarpx6T5iequxyNiMFHkVnmhfLkAJZkOgsANdCvor6fhNiYPDaJBCD9VSb8LlybUbDOwfXVTqLCNQOoXHSNLx9SiiP5MVKk+C6avEdwsFsnYU6JhwkEjMFIk6OXKGuxuWsL5+HfUY/J7ihiBKEUIsuYBnUGxGu64GpNb/F7SK6kqFHUCSfSQBQ3wxW6Wl+8G3trj1bIds0AITOjwMcXEkkpOOR2HWQyYgc675d7FI0Craw1ux4/dT/DmOJBHEoVBuAA/7pb8KYnUg/rAgH0WNRMpGuZj32t7BSMr5Zjcjk/FDFC0NYOEX/8ALMCQInHdlt76GxEjHUuydikfaN9DviaDkueqobE1S5y1Pk5H9LxHSZvi4rljc3vNXqp8mI/pOI1v0I/fLXq2ohTAEgTZSbZ2KtFFoBaNDfL+ovGnSYznMMy3uV1tbeCQfvoyXydzqFVMShVVC9KI7gAovaTXQV6DkNik3TQ+MJ3dX9bSRxXJgTbLIThL7gD1iPN7qKjzKLlyezLa3gPtrQt5P8STfn4h2CJrf/1of/xliMxIxCC/ARsB6Odofk3LvFCSpiwTa7eKt91WuW4OQOwD7RT1PJ9iR/bxeMTfm1L9AsT9PD6pvzajyb1PihS2ULYe7m9yTqeAFr0C2LNsqq+pBzqygW+br2603n5KYtlCmXDAAWFoG3eM1VLyMxY3TQepP5tEOK7suEoQzYliuVmfvzG/pFDhCLZZZF7zmv8AxbqZfofi/p4fUt+bXP0Nxn94h9Sfzap5NynxQl88p3npW7ATUsLtyE9Fs2bsv7rUwHJDF/TQepb82qJ+QWIc3MkF+sQuP9au8o72UeKFE7TW/RFx9bWvc6jEFYczDr108KmnITEDdJhx/gt+dU35GYy9xiIlI+bEw/1a44RU+Opz7YZR5hXvOnuqC4nEZbqqN+8PtqTcjsWbZp4mtxMb/nUO/k/xBN+eiB7I3H+tUeSK7x0FNyqlQ5ZIip7DcUdgOUbSaPE500KAE/wnX0Xrn6BYq1vhEVv2J/Nqv/xzP9NFfrEcgI7rTVbyW3C4Tq4bSQNfm5TbeXUI3he1zV45QwtuZr9thbv1r2H5J45BZcUluoxs380pq1uTGMO+XDf/AI5+yWqeQKt5gKqHbYOgKt3MPcKqxe0SD5rHu3eNR/QLEXJ53D3PEQEH0iW9eTkNjB/9Up742/NqpwHKwyQow7Vzbj76Dxu2Zg1hHcdYP2HdR7chsUd88Xq3HumqLcgsSf7eL1T/AGy1YYHuFPmglnwxjqUse9b+mhhFKWJ5wqOroH76eJyDxQFufi7+ab82vHkJi/7zGO6I/mUTyjhwqnIaUknLAcXPaQPspeJ1+hsf3bVpn8nWJO/ERn/CP5lQPk1xP94j9UfzKsMVyqZws18LY7kt4j7K9JORuF/GtJ/40xH94j9UfzK4fJliP7xH6o/mVYY7gqGUFZwy33i1DSs19wrVDyX4j+8p6o/mV4+S/Ef3lPVH8yrCAoZkXfJf/wCziPqR++WvU95F8jHwckjvKJC4UaLltlzdp+ca7TjRQpCX/9k="/>
          <p:cNvSpPr>
            <a:spLocks noChangeAspect="1" noChangeArrowheads="1"/>
          </p:cNvSpPr>
          <p:nvPr/>
        </p:nvSpPr>
        <p:spPr bwMode="auto">
          <a:xfrm>
            <a:off x="155575" y="-1516063"/>
            <a:ext cx="4362450" cy="31718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8614" name="Picture 6" descr="http://www.chuvstvnet.ru/ZAVIST/zhadnost.jpg"/>
          <p:cNvPicPr>
            <a:picLocks noChangeAspect="1" noChangeArrowheads="1"/>
          </p:cNvPicPr>
          <p:nvPr/>
        </p:nvPicPr>
        <p:blipFill>
          <a:blip r:embed="rId6" cstate="print"/>
          <a:srcRect/>
          <a:stretch>
            <a:fillRect/>
          </a:stretch>
        </p:blipFill>
        <p:spPr bwMode="auto">
          <a:xfrm>
            <a:off x="1403648" y="1124744"/>
            <a:ext cx="1728192" cy="1797319"/>
          </a:xfrm>
          <a:prstGeom prst="rect">
            <a:avLst/>
          </a:prstGeom>
          <a:noFill/>
        </p:spPr>
      </p:pic>
      <p:sp>
        <p:nvSpPr>
          <p:cNvPr id="68616" name="AutoShape 8" descr="data:image/jpeg;base64,/9j/4AAQSkZJRgABAQAAAQABAAD/2wCEAAkGBhISERQUExQUFBUVFxUaFhcWFRgVFRQVFxUVFBcVGBYYHCYeFxkjGhQUHy8gJCcpLCwsFR4xNTAqNSYrLCkBCQoKDgwOGA8PGCwcHBwtLCksKSwsKSwpKSksKSkpKSkpLCwsKSksLCwsKSksKSwsKSwpKSkpLCwsLCwpMSwpKf/AABEIAKAAyAMBIgACEQEDEQH/xAAcAAAABwEBAAAAAAAAAAAAAAAAAgMEBQYHAQj/xABCEAABAwEFBQQIAwUHBQAAAAABAAIDEQQSITFBBQZRYXETIoGRByMyM0KhsfBywdEUUmLh8RZDkpOiwtIkU3OC4v/EABkBAAMBAQEAAAAAAAAAAAAAAAABAgMEBf/EACIRAAICAgICAgMAAAAAAAAAAAABAhEDIRIxBEETURQiQv/aAAwDAQACEQMRAD8Au0bUqMvFcaurMY4sRN5S7K0URYvaU0x60j0I4IEoIwily6XJgLxOS4CaxvonbUmgASuoLqAAofei1NjiDnGgvAeYIUwq3v8AWUSWShyEkZ8ipfQIZF1aK2WQ+rZ+EfRVJjaBtOH5K2WP3bPwj6JRGxZBBBWI4AggUEgAuqrb47+Q2FpBIdLQEM1IJ46LJ9p+mG3y1bG4RDQtHez4qOex0egUFiG73pptUZAtLWzs4juSdQfZceRA6rXthbehtkLZoHXmnA1wc1wza4aEKk7Bpohpj3j1P1Rt1tpB888Y/uw2viTREmHePU/Vc3WY0WqemBLGE8+8Qp9h6LYgggtBFIC6FSLV6WbIzJsj/wAIp4d4iqpr/Svb3PJDo2iuDRGKDgK5nqpUGM3KxnvKTZMFkm7XpeZWlrYQQDR0QvXjTAFpyJ4hNLb6bJg+kcETa6OLnFoxzoReJ8AKa5q0qWxOzbGuCNeWL2P0yWsEF0VneNQA+M+dT9Fbth+luyyuDZmOs7j8RIki8XAAtHUeKdoOLL6wp3G+qQio5oc1wc05FpBB6EZpwzBJiDoIIJDAoreayiSzlpwqW/VSqY7YHqj1CT6ArobQAK02D3bPwhVg6KzWD3bOgUxGxwgggrEcUdad4II5RE94Dzpw4VOiZb3bYEMLmiR0b3g3XNFbpwpX92uNCs8tVsknk7SQDtGlrXECl9lKXlhkycdI6sHj/IrfRRt89oftFttD2uJaZHXamtADTDkoWOIhWY7v+te3IXjd6HFNLdu9I28Wd8DMj54KVNGj8eUUQ1ArHuXvfJYJ77e9G6glZXBzdHDg4aHwTzd/Z3/TAua0hxcHA59aqI2juxI1xMYqzTUprIm6KlgqKktm2NtDZAHtxa/vDocU+3fhHavdTEtoTyqqDurtyKzWNjJ3FpZX2sa1OAHRWXdnfSyutJiD6Fze644Ncaju10K0hvZxzi4umXpcXUFdGZ4szI4fYXZc6/YQYBdr5pKR3ePRaWy3pDmzSmprjknFloXEGmQJB4muXhRMLK4AEn7p/NO7Cda0qdfkk9qgRJNbwwTiGXhXyokRknNleQcRUDqPGqzlouOy6bk72y2J/dBdC6l6PIfib+66nnkdCNusVvZNGySM1a4VB+oI0Iyosr3OmhmIvMbUU0GnJaVs2VrDdaAGk5DCh/ms4ZN0ysmLVolUEEFsc4Ey2sPVHqPqnqabU907w+oSYFdOisuzz6tnRVonJWTZ3umdFMeymOUEEFZJXd7tiGWNzw491hBZhdc0d445hyp0cQaBTKma1JzQRQ41Wb7Xsos87oR7NA5h/hOngahcueNfsd3i5P5Y2s+zXSvrC0OlDXUyFBTUlVfZdsfiHinJaduQ5tZhQXu4a6luIp0B+qiN4PRy+hks7777z3FjqNBaSSAwj4hljnyURxtwTRt86jkalopctsuXg3BpzGiOzazGtroBVQG3ZXxOLJGuY4ZtcKEJlZLQ5wJu1GWJoE44+WinnSH1u2gZXXjcbhRoJyrqRxSMbSAaXW19pwNSf0SLydYmHoQm7rmrHN6ZfJejGKiqR505OTtmlbo+k58QbFMDLC0U7Un1gHj7YHnzKCzozg4ucLgya3N3X9EEOKIopLn4AhFkOfMD54pfaEDm1YWlrmOcHAjEGjf5plexWdgxxGKFoz1opSKMHECnLRRlkxP3RWzd3YbrS66zTPBQ37NIJvSGTGqR2bZO1cA0jpeofBaPPuLZGxMj7MFz6jtbxEoOPfBrQ4g92lKDxVf2PudNBMKjCtbwIoRXzb0XO86kdX48oVZa9191zDRxccdMMVaJNoMi7z3UpQ0ALnH/ANW4ozI+43jQJhBZJDaWOkcQ1rg660ChpleccTjoOC507kaySovAK6uA1XV6R5QE12n7p3h9QnSa7T90/p+aGBWyrJs33TOn5qtEqy7M90zp+ZUR7Gx0gggrEBUff+KksLuLHDycD+avCqfpBj9XE7g5w/xNr/tWWVXBm2F1NEJsLaHZTRvrQE3Xfhdh9aHwWjLG7Vb2RMLpDQDzPIJ9D6Zm/sd1jHPtQNxrXDukfDK52uHw51HDFZeM3TRt5SWpDz0wW+zCLsRHFJapS0VugyRRjvXi7McACcbx4LJi5l0MLSCMg7CvinVqnvPe+cu7WQ3nSE5k9MuiQmqBRwEjeIzHNdsY+zjToa+zmHtHEGrUJLY4CrXh44EY+a7JLQC46oPwnGiasz7oqdToCqLsdtkqatbj+8cAEEkSPjdU/uj9NUE6Atm9+55nge9g9c2r6jAv4t5gNAAWTXcAfvkvSoIOCwfevYps9plaMWXiRTK6TUDlStPBc6YuyGhNCtc9FkFYpHDoPqst2fYDLI1jASXHAUW87nbD/Zoms1zPVc2aeqOvx475fRKzWUzMJa4seAACBi0g1pXMA5dCns0QdQ0xRpLMK1GB5GiPFguJ60d7lew1+gSLLYca5D9UeYVTeaURgYXq4UArnx4DmmnTFSaLFsW236tFS1vxUNK6gE5+ClFG7Ktfq2A0LqZMq5tNMaCuFFIB/I+S9WCqKs8fI7k6DJttL3T+icA8imm0pD2bu6cuWHNUQVyisuy/dM6fmVWwCrDstx7NuGVdc8VCAeoItTw+aFTw+asAyrXpE2Q+0WCVsZIkYO0ZTMlmJb4tvBWRAoBOtnlfau03zNZU4NAHjxTaxR072WBw1orVvzu4LLbnscAI5HGSO6KNuOJNPA1Cgomi9jqK05VoAqjSVIuUm9nILUa0PfY4VbXE9Cp7d7cq1WuOSWzACNgdg+oD3tzjZge98lO7qeimWcB8tYIjQgEeseCK1DfhBGpx5LY7JY2xMDI2tY1ooA0UA8Am5GZ5UkFXEDM+0eH811mdxputGZ4nkrR6RtgPs9tmo2jJHGS+Gm6Lxq4csT81ThO0mnwDTVx/NUikOY3Y+raPxH7xQRK1FXuut0aMD4oKiqNjjtY7RzdQAaclUhZWTWm0h7TmLpArQ8xqDwWgT7lgz9tFKQbt0xvFRxBvDEeIKi7DunI2eR8lGhxGANS6mtRouGUktscYtukRO7W5IbMZTwFKNu06AZK8OjpTklrPEGii6+OuK4JNyds9GOkkEnfSiazWu6ao+0nFoaVFyVfiTTlwTUHN0ipTUI2yQbbWkZrtxpIq6gqKkmgpXU6BZ5v5tWaCSLspHR1Y6t3I0OoyKqVt3ltM7bksznM1bgAeoAxWsfHb2zKXkxrSPTMVvs7GhrZImtGQD2AAeaB25Zh/fw/5rP1XluKMn2Wk9Gk/QJ3BsuZ2UL+pYWjzdQLus8+j0sd47IM7TB/nR/8AJNNo722Jsbq2qDLSVrj5NJKwFm7c3xdmwc3gnybUpf8Asw4EVljpqQHE/wCEgfVHIVGmu33sY/v2fP8ART2zN+9n9mK2qEEVwc66c+BzWQR7Cs7MXF8nIm4PJuNPFP4nsZ7uNjOYaAfM4qUx0bHFvVZHComYRxxp50TaXfayCvfLqcGmnmVkz7aSK1+ZJ8yms1rxwJT5BRq83pFszdHeJaPzS8u/9iYxr5JOzDsBVrjjSubQRksafaidcOB1Qt816zvbwF5o4FpB+lfNOwokt7Nvnadr7hDYYgWxktJNCfaIzvOIy4NTjd+SOxymVrWSvu0rK1pu0NatAxacOKp+y5iGPpgSR5AfzKXjtjgcQhOwo1BvpKnr7MR5Ud/yR2+kqb/txnpew+azNtsNcDglm2rmfNaBRY95douthN+R8bTmxgBadPiFdFV/7Jxg1EruVY2HTqEv+1urnhojftRpp4HX7KaCiO/sg28XdrU848B0F5BPxaa6H5fqgmM3F8Id10IwI6FElivd12ejhx5pRrunmjEAii5mkyrIt8Dmmh/qjAqQcAe67H7zCayQlvMfea5pYq2jphlvsj7cyt3ofNRdr2YXUuGRp1uObh/Fdfg7pUdVY+zBRHRYqY3F2jSTUlTKja/R2+cgvtDJKVp2kJvNBxp7VExt3ozlN1sToJAM+0Y2O4QailAagjDkRirkyYxThxPq5AGHg1wJuu5YmnjyUu6GhquqOTkjknDiYXPbJY3lkl5j2EtcwkihGHlwIwXXbQc4Yn5radr7Ds9qaGzxtkAyJwezjdcMQsQ2tsiWyzOhlbQjFpza9lTde06jDHgVpZkxybQSMqDnprkuC0cSUw7RdY9IaH3aIpnTYyLjXJALdoi3kmXrl9AhQ/dU+2HCya0wxPxZI668VIvAg4VGOOAUZ2qMHatq12NCDQg0OIIyxomBNb5bvw2QRmJhYHOeDUuOIaCM/FVlrki2SZ1e17UjA1eXkA5fF1K6w/0OacUA5D0ftEhVdDloihy6RASpAlcvKhMciddTQlBUB6GZRKtom8b0s1y5Rh3R1x4ZIreBSjSiyM1QA3ks5GWIRaVTpr0WSOvVZyh9Gkcn2M5bOHAtcKg5hO7LUsAcakYE8aZHxFEk1pyoUvFERWutPkpgnZeR6OkZffNZ/wCl3Z7nQwzg4RPc1wp8MlKOr+JgFP4loEuXio3eTZn7RZJocy+Nwb+ICrP9QC3OcwZr0oCm0DjTHPXrqPNKXldCFWvou9okSeaBKVALF2C6EiHlC8jiAvfXHvwTd71w1OapIQlPtguJYce9TPmiscFCzS+uOnf/ADUnBjhhUaZf1QnYId3l0FJiMjgUcDlRWMMChfRbq6AnQBw9BFBQTGbxZrVXVPmSKrGcwnE936KZsltDqEGq5SiXa9KgpnHInDZECOOjNTRC+UsCiOp5AJksT7Zd7Zcc1EoeH6+SAOzPw++KO0pvLUA1wFEpE/74IGjHPSJsE2W1lzR6qcl7ToH1rIzzN4cnKr3luu92whbLK+L46XonU9mVo7p6H2TycVglS0lrgWuaSC04FpGBBGhGS0jtCYsChfRQ1xyDj0BKWFik4AdSAqCmEvLoKWFh4uaOlSuOsjf3/wDT/NK0OmJB6DpMCjiwfxjxFElaGFgoaY5HMHomqE00VeZ/rj/5P9ynAy91Hn5qv2hlJ7p/fH1BU611D95qYLskcRynIpYPSIK6DgtBiwKBSZdgu3kx2GBQSdUEUI3iSztpl4nPzVftFoMUjuzJPeALMyebRnqrKQaZUHP/AIhM4LK0uvlovEUrTG7oOQXBNtdHVhUXfId2G1B2o8e6a8KHNSTMMwo5uzRJg4NI5ju+WpRotjOae7K4N0F2pHjXJVByfaJmoLpkoZME3faDoKpSURxRufK4BrRVznGgaByGZWcbb9JMjnFtlb2TNHkVkdzxwYOWa1SMuzRWh1KlNbZtCBrbsskYFMavAI5jGoPRY9bN4LRL7yWV/Vxp5DBR7pTwKriCga5tDfewiO52jn5e7aScP4nUByxUHP6TQPYhLs8Xup8mj81nhkKK4nmjgWkW+1+km1O9ns2fhZU+biVXLVtB0kjpH0c95q5xAvE0pU4ckxJPPyXMeB8k0hjl9qPE+aSdMkjXn5IjyeBRQrDSWiiFlZXvO1yHJM5HFzw3HicNBopGJvIpNAnY4BXHNDgQcj8ua4K8CukHgUIZT9qwXbUBxAPiARX5J9WuWfBd3niIlhfQ4hwOHA//AEuAVzBzNCtV7OdizJdDgUa+k7ppiCUQMIyHyVIQ57RC+kQ48D5I2PPyVAHaUFxjTw+SCBWf/9k="/>
          <p:cNvSpPr>
            <a:spLocks noChangeAspect="1" noChangeArrowheads="1"/>
          </p:cNvSpPr>
          <p:nvPr/>
        </p:nvSpPr>
        <p:spPr bwMode="auto">
          <a:xfrm>
            <a:off x="155575" y="-914400"/>
            <a:ext cx="2381250" cy="19050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8618" name="AutoShape 10" descr="data:image/jpeg;base64,/9j/4AAQSkZJRgABAQAAAQABAAD/2wCEAAkGBhISERQUExQUFBUVFxUaFhcWFRgVFRQVFxUVFBcVGBYYHCYeFxkjGhQUHy8gJCcpLCwsFR4xNTAqNSYrLCkBCQoKDgwOGA8PGCwcHBwtLCksKSwsKSwpKSksKSkpKSkpLCwsKSksLCwsKSksKSwsKSwpKSkpLCwsLCwpMSwpKf/AABEIAKAAyAMBIgACEQEDEQH/xAAcAAAABwEBAAAAAAAAAAAAAAAAAgMEBQYHAQj/xABCEAABAwEFBQQIAwUHBQAAAAABAAIDEQQSITFBBQZRYXETIoGRByMyM0KhsfBywdEUUmLh8RZDkpOiwtIkU3OC4v/EABkBAAMBAQEAAAAAAAAAAAAAAAABAgMEBf/EACIRAAICAgICAgMAAAAAAAAAAAABAhEDIRIxBEETURQiQv/aAAwDAQACEQMRAD8Au0bUqMvFcaurMY4sRN5S7K0URYvaU0x60j0I4IEoIwily6XJgLxOS4CaxvonbUmgASuoLqAAofei1NjiDnGgvAeYIUwq3v8AWUSWShyEkZ8ipfQIZF1aK2WQ+rZ+EfRVJjaBtOH5K2WP3bPwj6JRGxZBBBWI4AggUEgAuqrb47+Q2FpBIdLQEM1IJ46LJ9p+mG3y1bG4RDQtHez4qOex0egUFiG73pptUZAtLWzs4juSdQfZceRA6rXthbehtkLZoHXmnA1wc1wza4aEKk7Bpohpj3j1P1Rt1tpB888Y/uw2viTREmHePU/Vc3WY0WqemBLGE8+8Qp9h6LYgggtBFIC6FSLV6WbIzJsj/wAIp4d4iqpr/Svb3PJDo2iuDRGKDgK5nqpUGM3KxnvKTZMFkm7XpeZWlrYQQDR0QvXjTAFpyJ4hNLb6bJg+kcETa6OLnFoxzoReJ8AKa5q0qWxOzbGuCNeWL2P0yWsEF0VneNQA+M+dT9Fbth+luyyuDZmOs7j8RIki8XAAtHUeKdoOLL6wp3G+qQio5oc1wc05FpBB6EZpwzBJiDoIIJDAoreayiSzlpwqW/VSqY7YHqj1CT6ArobQAK02D3bPwhVg6KzWD3bOgUxGxwgggrEcUdad4II5RE94Dzpw4VOiZb3bYEMLmiR0b3g3XNFbpwpX92uNCs8tVsknk7SQDtGlrXECl9lKXlhkycdI6sHj/IrfRRt89oftFttD2uJaZHXamtADTDkoWOIhWY7v+te3IXjd6HFNLdu9I28Wd8DMj54KVNGj8eUUQ1ArHuXvfJYJ77e9G6glZXBzdHDg4aHwTzd/Z3/TAua0hxcHA59aqI2juxI1xMYqzTUprIm6KlgqKktm2NtDZAHtxa/vDocU+3fhHavdTEtoTyqqDurtyKzWNjJ3FpZX2sa1OAHRWXdnfSyutJiD6Fze644Ncaju10K0hvZxzi4umXpcXUFdGZ4szI4fYXZc6/YQYBdr5pKR3ePRaWy3pDmzSmprjknFloXEGmQJB4muXhRMLK4AEn7p/NO7Cda0qdfkk9qgRJNbwwTiGXhXyokRknNleQcRUDqPGqzlouOy6bk72y2J/dBdC6l6PIfib+66nnkdCNusVvZNGySM1a4VB+oI0Iyosr3OmhmIvMbUU0GnJaVs2VrDdaAGk5DCh/ms4ZN0ysmLVolUEEFsc4Ey2sPVHqPqnqabU907w+oSYFdOisuzz6tnRVonJWTZ3umdFMeymOUEEFZJXd7tiGWNzw491hBZhdc0d445hyp0cQaBTKma1JzQRQ41Wb7Xsos87oR7NA5h/hOngahcueNfsd3i5P5Y2s+zXSvrC0OlDXUyFBTUlVfZdsfiHinJaduQ5tZhQXu4a6luIp0B+qiN4PRy+hks7777z3FjqNBaSSAwj4hljnyURxtwTRt86jkalopctsuXg3BpzGiOzazGtroBVQG3ZXxOLJGuY4ZtcKEJlZLQ5wJu1GWJoE44+WinnSH1u2gZXXjcbhRoJyrqRxSMbSAaXW19pwNSf0SLydYmHoQm7rmrHN6ZfJejGKiqR505OTtmlbo+k58QbFMDLC0U7Un1gHj7YHnzKCzozg4ucLgya3N3X9EEOKIopLn4AhFkOfMD54pfaEDm1YWlrmOcHAjEGjf5plexWdgxxGKFoz1opSKMHECnLRRlkxP3RWzd3YbrS66zTPBQ37NIJvSGTGqR2bZO1cA0jpeofBaPPuLZGxMj7MFz6jtbxEoOPfBrQ4g92lKDxVf2PudNBMKjCtbwIoRXzb0XO86kdX48oVZa9191zDRxccdMMVaJNoMi7z3UpQ0ALnH/ANW4ozI+43jQJhBZJDaWOkcQ1rg660ChpleccTjoOC507kaySovAK6uA1XV6R5QE12n7p3h9QnSa7T90/p+aGBWyrJs33TOn5qtEqy7M90zp+ZUR7Gx0gggrEBUff+KksLuLHDycD+avCqfpBj9XE7g5w/xNr/tWWVXBm2F1NEJsLaHZTRvrQE3Xfhdh9aHwWjLG7Vb2RMLpDQDzPIJ9D6Zm/sd1jHPtQNxrXDukfDK52uHw51HDFZeM3TRt5SWpDz0wW+zCLsRHFJapS0VugyRRjvXi7McACcbx4LJi5l0MLSCMg7CvinVqnvPe+cu7WQ3nSE5k9MuiQmqBRwEjeIzHNdsY+zjToa+zmHtHEGrUJLY4CrXh44EY+a7JLQC46oPwnGiasz7oqdToCqLsdtkqatbj+8cAEEkSPjdU/uj9NUE6Atm9+55nge9g9c2r6jAv4t5gNAAWTXcAfvkvSoIOCwfevYps9plaMWXiRTK6TUDlStPBc6YuyGhNCtc9FkFYpHDoPqst2fYDLI1jASXHAUW87nbD/Zoms1zPVc2aeqOvx475fRKzWUzMJa4seAACBi0g1pXMA5dCns0QdQ0xRpLMK1GB5GiPFguJ60d7lew1+gSLLYca5D9UeYVTeaURgYXq4UArnx4DmmnTFSaLFsW236tFS1vxUNK6gE5+ClFG7Ktfq2A0LqZMq5tNMaCuFFIB/I+S9WCqKs8fI7k6DJttL3T+icA8imm0pD2bu6cuWHNUQVyisuy/dM6fmVWwCrDstx7NuGVdc8VCAeoItTw+aFTw+asAyrXpE2Q+0WCVsZIkYO0ZTMlmJb4tvBWRAoBOtnlfau03zNZU4NAHjxTaxR072WBw1orVvzu4LLbnscAI5HGSO6KNuOJNPA1Cgomi9jqK05VoAqjSVIuUm9nILUa0PfY4VbXE9Cp7d7cq1WuOSWzACNgdg+oD3tzjZge98lO7qeimWcB8tYIjQgEeseCK1DfhBGpx5LY7JY2xMDI2tY1ooA0UA8Am5GZ5UkFXEDM+0eH811mdxputGZ4nkrR6RtgPs9tmo2jJHGS+Gm6Lxq4csT81ThO0mnwDTVx/NUikOY3Y+raPxH7xQRK1FXuut0aMD4oKiqNjjtY7RzdQAaclUhZWTWm0h7TmLpArQ8xqDwWgT7lgz9tFKQbt0xvFRxBvDEeIKi7DunI2eR8lGhxGANS6mtRouGUktscYtukRO7W5IbMZTwFKNu06AZK8OjpTklrPEGii6+OuK4JNyds9GOkkEnfSiazWu6ao+0nFoaVFyVfiTTlwTUHN0ipTUI2yQbbWkZrtxpIq6gqKkmgpXU6BZ5v5tWaCSLspHR1Y6t3I0OoyKqVt3ltM7bksznM1bgAeoAxWsfHb2zKXkxrSPTMVvs7GhrZImtGQD2AAeaB25Zh/fw/5rP1XluKMn2Wk9Gk/QJ3BsuZ2UL+pYWjzdQLus8+j0sd47IM7TB/nR/8AJNNo722Jsbq2qDLSVrj5NJKwFm7c3xdmwc3gnybUpf8Asw4EVljpqQHE/wCEgfVHIVGmu33sY/v2fP8ART2zN+9n9mK2qEEVwc66c+BzWQR7Cs7MXF8nIm4PJuNPFP4nsZ7uNjOYaAfM4qUx0bHFvVZHComYRxxp50TaXfayCvfLqcGmnmVkz7aSK1+ZJ8yms1rxwJT5BRq83pFszdHeJaPzS8u/9iYxr5JOzDsBVrjjSubQRksafaidcOB1Qt816zvbwF5o4FpB+lfNOwokt7Nvnadr7hDYYgWxktJNCfaIzvOIy4NTjd+SOxymVrWSvu0rK1pu0NatAxacOKp+y5iGPpgSR5AfzKXjtjgcQhOwo1BvpKnr7MR5Ud/yR2+kqb/txnpew+azNtsNcDglm2rmfNaBRY95douthN+R8bTmxgBadPiFdFV/7Jxg1EruVY2HTqEv+1urnhojftRpp4HX7KaCiO/sg28XdrU848B0F5BPxaa6H5fqgmM3F8Id10IwI6FElivd12ejhx5pRrunmjEAii5mkyrIt8Dmmh/qjAqQcAe67H7zCayQlvMfea5pYq2jphlvsj7cyt3ofNRdr2YXUuGRp1uObh/Fdfg7pUdVY+zBRHRYqY3F2jSTUlTKja/R2+cgvtDJKVp2kJvNBxp7VExt3ozlN1sToJAM+0Y2O4QailAagjDkRirkyYxThxPq5AGHg1wJuu5YmnjyUu6GhquqOTkjknDiYXPbJY3lkl5j2EtcwkihGHlwIwXXbQc4Yn5radr7Ds9qaGzxtkAyJwezjdcMQsQ2tsiWyzOhlbQjFpza9lTde06jDHgVpZkxybQSMqDnprkuC0cSUw7RdY9IaH3aIpnTYyLjXJALdoi3kmXrl9AhQ/dU+2HCya0wxPxZI668VIvAg4VGOOAUZ2qMHatq12NCDQg0OIIyxomBNb5bvw2QRmJhYHOeDUuOIaCM/FVlrki2SZ1e17UjA1eXkA5fF1K6w/0OacUA5D0ftEhVdDloihy6RASpAlcvKhMciddTQlBUB6GZRKtom8b0s1y5Rh3R1x4ZIreBSjSiyM1QA3ks5GWIRaVTpr0WSOvVZyh9Gkcn2M5bOHAtcKg5hO7LUsAcakYE8aZHxFEk1pyoUvFERWutPkpgnZeR6OkZffNZ/wCl3Z7nQwzg4RPc1wp8MlKOr+JgFP4loEuXio3eTZn7RZJocy+Nwb+ICrP9QC3OcwZr0oCm0DjTHPXrqPNKXldCFWvou9okSeaBKVALF2C6EiHlC8jiAvfXHvwTd71w1OapIQlPtguJYce9TPmiscFCzS+uOnf/ADUnBjhhUaZf1QnYId3l0FJiMjgUcDlRWMMChfRbq6AnQBw9BFBQTGbxZrVXVPmSKrGcwnE936KZsltDqEGq5SiXa9KgpnHInDZECOOjNTRC+UsCiOp5AJksT7Zd7Zcc1EoeH6+SAOzPw++KO0pvLUA1wFEpE/74IGjHPSJsE2W1lzR6qcl7ToH1rIzzN4cnKr3luu92whbLK+L46XonU9mVo7p6H2TycVglS0lrgWuaSC04FpGBBGhGS0jtCYsChfRQ1xyDj0BKWFik4AdSAqCmEvLoKWFh4uaOlSuOsjf3/wDT/NK0OmJB6DpMCjiwfxjxFElaGFgoaY5HMHomqE00VeZ/rj/5P9ynAy91Hn5qv2hlJ7p/fH1BU611D95qYLskcRynIpYPSIK6DgtBiwKBSZdgu3kx2GBQSdUEUI3iSztpl4nPzVftFoMUjuzJPeALMyebRnqrKQaZUHP/AIhM4LK0uvlovEUrTG7oOQXBNtdHVhUXfId2G1B2o8e6a8KHNSTMMwo5uzRJg4NI5ju+WpRotjOae7K4N0F2pHjXJVByfaJmoLpkoZME3faDoKpSURxRufK4BrRVznGgaByGZWcbb9JMjnFtlb2TNHkVkdzxwYOWa1SMuzRWh1KlNbZtCBrbsskYFMavAI5jGoPRY9bN4LRL7yWV/Vxp5DBR7pTwKriCga5tDfewiO52jn5e7aScP4nUByxUHP6TQPYhLs8Xup8mj81nhkKK4nmjgWkW+1+km1O9ns2fhZU+biVXLVtB0kjpH0c95q5xAvE0pU4ckxJPPyXMeB8k0hjl9qPE+aSdMkjXn5IjyeBRQrDSWiiFlZXvO1yHJM5HFzw3HicNBopGJvIpNAnY4BXHNDgQcj8ua4K8CukHgUIZT9qwXbUBxAPiARX5J9WuWfBd3niIlhfQ4hwOHA//AEuAVzBzNCtV7OdizJdDgUa+k7ppiCUQMIyHyVIQ57RC+kQ48D5I2PPyVAHaUFxjTw+SCBWf/9k="/>
          <p:cNvSpPr>
            <a:spLocks noChangeAspect="1" noChangeArrowheads="1"/>
          </p:cNvSpPr>
          <p:nvPr/>
        </p:nvSpPr>
        <p:spPr bwMode="auto">
          <a:xfrm>
            <a:off x="155575" y="-914400"/>
            <a:ext cx="2381250" cy="19050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8624" name="AutoShape 16" descr="data:image/jpeg;base64,/9j/4AAQSkZJRgABAQAAAQABAAD/2wCEAAkGBhISEBQUEhMWFRIUFBUaGBcVFxgUGBoVFBQXFRUYFRYYHCYeFxokGRQVHy8gJCcpLCwsFR4xNTAqNSYrLCkBCQoKDgwOGg8PGiwkHBwsLCkpKSwsLCksLCkpLCwsLCwpLCwpLCksLCksLCwpKSksKSwpLCwpKSkpLCwsKSksKf/AABEIALMBGgMBIgACEQEDEQH/xAAcAAEAAgMBAQEAAAAAAAAAAAAABQYDBAcCAQj/xABCEAABAwIDBAcFBQgBAwUAAAABAAIDBBEFITEGEkFREyJhcYGRoTJSscHwBxRCYnIVIzOCkrLR4aIWJPE0Q1Oz4v/EABoBAAMBAQEBAAAAAAAAAAAAAAACAwEEBQb/xAAoEQACAgICAgEEAgMBAAAAAAAAAQIRAzESIUFREyIyYXEEI1KRoRT/2gAMAwEAAhEDEQA/AO4oiIAIiIAIiIAIiIAIiIAIiIAIiIAIiIAIiIAIiIAIiIAIiIAIiIAIiIAIiIAIiIAIiIAIiIAIiIAIiIAIiIAIiIALzJIGi7iAOZNlFY7jjIWEBw6QjIakdtlyvFcRlkde7yCb3c4nLmb/AF5pHKh1Bs7QyZp0cD3EFe7rgn3yZjd65a3mTY24eev/AIWWh2uqI7EPdraxPZlqjmbwO7IqXszt62QNZPk/Te0B5E8ldAUydiNUERFpgREQAREQAREQAREQAREQAREQAReS8DisLq1o5+SxtI1JvRsLXdWC9hnZfH1gtl6qLDWsGZJPNJKforDHeyV++DiF5+/DkohlYCbAhbXSjmk+RlHiSN776ORT78OR9FodMOa89MOaz5GHxImkRF0HKEREAEREAFTduduxSfuorGYi5J0YOZHF3YpfabaIUzWtAvI+9uQA1cRx7lx7FaKermc9ouSQXE8CRcDtNs1Kc66K44cmbjNrRJ/EJO8bcN52dz5lSMWJRSOLN0X11vlzJ4KLwb7PZ3vubMaNC+9/Boz87K54N9m0TLmSVz3E3NhuDxuST6KfJvR0uEY7ZXqrCTM+/tWtYC9h9c1oVWyE79Ghrb65/AarrdBgcMTbMaB9cVuGnbyTcZEvkgmcmodlpbWAeXA33i0jXgL/AFmrNhm0z6NwiqWHdJ1ve3a3mOzsVwdEFB7T4AKqBzRlIM2O5OGl+xZ3E1uMyyxShzQ5pBaRcEaEL2qH9m2KPBkppbhzC4gHhuu3SB2aHzV8V4u0c8lToIiLRQiIgAiIgAiIgAiIgDXrnPEZMYu4WNtL55gHna6r1RtGAeux7HcnAhWlfCEso2VxzUdqyqN2hZa4B8slhlxokdVjrDiGlXEBYa7e6J+57W6bd9uHap/G/ZX5l/j/ANKacZIHEd+SxmtkIuMweIzHmFE1O8XZg917fFVPaSgkdIHxvMRuB+7cWmxOd3CxKhp0dcY3ovnTG91t09bnmVT8Fx5kcMcT3lz2bwJcbkt6zgSTrrZbzq+56octdV0Y07plmdXZ5G69ffBzUBHO7jks3SjmpmUdLREXoHmBERABERAHM/tHma6siYCA5rBe17m5uB3WXvBKfcbbiSST2n6CiMYq+kxWcnPceQO5oDB/apePEGRjeeQGjiVyz7Z2Yuolooxl2KTiVEG2MhygpJpRwcBut8zwUjhO0tS5wE0HRjz9bpo9GzTkXNq+krBTVO8LrHWudY7pseBVbOXi7o2HhYHBV7oMQDrtmjc3lID8QtyOrqmfxY2PHExnMD9J1St2U4NENjGHiCsjqm3DS5u+Bxsc/wDiSr2DfRVjaIh9PvDMa/XJTGz8+/Swu/I0f09X5Ih6FyeGSCIiqSCIiACIiACIiACItA4mC4hug4rG0hlFvRvotZtZz9F7FW1ZyQcGZkXhsoOhC9phSi7ZySOlLAAxoF95rRvuyuesb2HZbhqq5Bs42TNz3Hvcur1NGyQWe0O+ueqrGIbISb37lw3TwcbEeNs1CcL7OzFmSVaK3T7P00ZuGi/M6+a2X1UTRZrc1M0+wzj/ABJR3NBPqbKSp9jKdpu4OefzGw8hZL8cmO88f2U6lpZJ37sbST6DvPBTrdhHWzlF+OROfmrbBTtYN1jQ0DgBYeiyKkcSWznlmk30ERFUgEREAEREAcMcxzcSqGnUTSX/AKyR6EKdpqZr5euLhuYB0vzstLaWlLMbkA0k3X/1RgH1B8lPUFIRc2XNJdnbjfSJCmxSzgxmZ0DWguPbZo4DiVrY/iHRPY2Q7r3jqhw3L8LB4JbvflNl7wCldE9zg25cc3dlzbhlqs+M7NxVMomna55Ayjc89Hewv1Bz3G3/AEplVDScuXS6NrZ/EXF+44HS47voqbqyToqzh7SKgEZ3vfu/wrIfkiLJzjTTNJkUj79GRlzIaL9+64nyUThG0wlnlh3XB8Ty117EXF9COH+lPNjIuQfktOgwGKJznMY1pe4uO6LXcdSe3NbRvLv8HvFILwPsOF172Kdeij73/wD2OWXEWnoJLa7h+CybNwblLE05Hcuf5jvfNNHZCeiTREVCQREQBp4q6QMvEN4hwJboS2xuB26HwUKNpWE2Jcx3EOuPQqzLDUUUcntsa79QB+KSUW9MtjyRj1JEVFi7SMn+q8OxIDPePmtubZund/7Yb+klvoMlC45g0MDQWueHE5DevkNVNxkiqljbpEqMTBGZPmtc1TAMgLdiqLsQt7xA1ta9kpcZikJEczXEGxbfdcDyLHWPop22W+NItkNYDpZbgI7FU2TEHVSdNWEjVZZkkTRcvTJTzPmollcsorEcqF4WSLpne8V5EruBUb+0LlZGVfas5WbwokRUv5/BehVv+go12JNHFYv2s3mm5v2LwXomPvb+zyT747s8lFNxZh4r3+0Gcwjm/ZnBeiwoiLrOMIiIALFUzbjHOtfdaTbnYXssq8yM3mkcwR55IA5JXYmauphncA1zQW2tbq9Yi+edjfzVqwyYWsqhNTdG+x9uMHIdjswprDKvrdi5Lfk9OUYqX06LOy/Bfal9mkk5W9F5p5L2XqtgD2FpOotl2rRfJX6HaanjqRC97RNIBZpNjY3It65dinsQ2mpopIo3yNa+XJjTckm9r5DIXyuclB/9LMklY6UNe5gs1+6A4Dh1uYU/+yo7N6oLmXs4tDnDuJGS2N0E1C7ZJNZcXXzdsvcNg0DkjwqHHfZilF2kHiD8EMdpWZnu4W7l8lOnaQPMj5LLHZz2niAUIoujcREVTmCIiACIiACiNosJbNHcuDSy+bjYW43PDvUutDGsO6eEsvY5Ed40usatDRdM5dXVcTN5vTC+nVfceBHyKqIooI6gT5dR7HDj7JDie/8AwuhVGFGN+7I22XEfWV0OH0/FrfJcdUz1YzVGjBtBHICQciTbu7eXFZafEuRW6yGBvAW7MgsE8kf4QiTEpeDYiq+WqTYg4cVr0lPJK7djaXHs4d50HirNhOxYHWnO8fdBy8Tx+tURg5E5ZIxK2Kx50TekPErpENMxgs1rWjsAHwX2SnY72mg94BVfg/JH/wBH4ObdE5fbFX2XA4HfgA7rhaM+zkQ0cR32PwsleJoZZkyoF5X3pSpybBbezY+Nlrfsx/8A8Z8wp0VTsvCIi7jzgiIgAiIgDle0WF2ne9xIe1z7C4sQ65z8D6LFgzzutJOoHquoVWGxSfxI2Pt7zQfiqhthSCOdrwLNe3wuyzfhurnlCuztjmU6Xky0tVZbNbibIot+Q66AZk30AA1KgqefMKwQyhzA1Iil9kLJj1U8gwwho/O5oPiDmPJb0eI1twdyO3Hrf/lSIw8agBbNJSHinRSWWCX2o+YfiL35Picw8xZzD3EaeK33FLWC8uKY4W03aVHkA3yF7cFsxMN7kW7F4pNSfBbKeKElLwERE5MIiIAIiIAIiIA0sUwlk7bPyI0I1H+lCjYWPjI/yCs68OnaOISuKex4zklSK6dhYj+N/p/hbNNsdTMNyHP/AFO+QspKWvA0F/RYv2l3BJ9CKf2M8Oqmsd0bAGhvBoAz8F6+9ngVoyVTWkkWuTc9q0JcSzz+Km5lY40TfTuPH1XzpDzPmo2PE22yXs1yzkbxN4Sdp814c4LRdWLXqa6yRyHUCT6YL70oUBJiwbxWqccdyS2NwOhIiLvPNCIiACIiAChNsaUPpHm2cdnjwOf/ABJU2tbEoN+GRvvRvHm0hY9Gp0zl1JVDnmFYqCtGWioweQtiKscDkcwuY7mjp1NUArd6ULntHtA8ZWW0MdlJ4J06ElGy8OlWpLWtHHs8VXGV8r+KlMNpDe7sz2rRVEnsO9ntv8ltLVoeI7ltKkdEJ/cEREwgREQARFpYxUujhc9guW2J/Tcb3pdY3RqVujdRR1LiweAQd4HzW9HKHaFCaY0oOOyv1WJTM6skLzb8TQXNPaLaLWjxaR3swSH+Uq2IkcL8lVmSX2lUc+rfk2Fw/VZvxUZVyyxEiSzSNc769yvypW0uCTGRzwC5pNwQL27CEkoUh8eXk6dIgqzHY42l0rnNaPxbpI/43K+YZjcFRv8AQyiTctvWDhbevb2gL6FRWNiMt3JHg2/DkMxzaPmoXCt+D/08ZcXNLSLWFibjPsNlFM7OFq0Xwz7i9nEt7JRFLSVEjQHdXIDnaw4nms5ouj1Nysl+BKJD72bZHJam+97w1t3E6AZr5SwPlcGRgkn6ueQ7Ve8CwFlOz3pD7TvkOQ+KaGNyJTyKH7IKi2LeReR4b2DrHx4Lf/6Mj993l/tWJF0LHFHK8s35CIioSCIiACIiAC8TPs0nkCvarNVtQ2SrfSRDe6KPemfwa4uAZGObvaJ5bttb2AOfSQZnvWHozdWvHMFLCZmC8bvbA/A46u/SfQnkcomWj4hc7VM9FPkrR8oqAuspunwdY8IaBa6sLGi3NMhaMENCARkpJsdl4iC2Yoi49nNakJJ0ZaIZk/X1/lba8MYALDRVkYwaavfC8/uZd17L/gc/I5+6XB3cT3qsV0ckpW7LSiIgwIiIAIQiIArdbs8+NxfTEW1MZy/oPyXyjxlpyPVcNQciD3KyqMxjC4XtLpOo4fjGR7P1dylKHlHTHNfUz7BiGetx9aLdNS0C5NgOao0FWWOsTvC+TuztCmKfGA5IsjQ0sKfaJqLE2uPVGXktfH4JJactiJBJzsSCW8RcZjgtVtS3hkVtxVJGYTKfsV467Rz9uFCN9nMA8M/HLmtz71GzQK9TwRTt3Xi/LmO4rTp9k6Zpvulx/Mb+gsEvx3op8/X1bKc6ukdkxpvwAF1vUGylRKbyfu28d72vBvDxsrxDTtYLNaGjsAHwWRMsS8kn/IdUjUw3C44G7sY7ydT3lbaIrEG7CIiDAiIgAiL45wAuTYDUlAH1FUsd+0ukp7hh6Z44MPVHe/Tyuuc439o1ZVEtD+hjP4Yurl+Z3tHzA7FqTMs6RtvttHSQubG9rqkizWgg7hP4n8rcAdTbhdVP7J6U9HUyuzdJMAScydxl8zxN5HKguzI5LqP2aQ2oz2yyH1HysmapBF2y6U8fkorEtmg27oR1eLOX6ezs8uSmKfVbhSSSZVTcX0Uelps1LwsyzK+YhX05ks0ne4ua3eZ42z8RdartoqWAgzOdu++I3mNva87twO0iynxZ3VLjy4v/AETdHSk5nIfH/S3wLaLxTVLJGB8bmvY4Xa5pDmkcwRkQsidKjgnJyfYXN/tEm/7sfljZ8Xn5rpC5BtfW9JWTH3X7o5dQBvyPmqQ2Slom9ntvnRARzgvaNHA9YDkQfaV3w3HYJx+6kBPunJ39JzXEi9bMUxFiDY/BNxsXlR3NFy/CdvJ4rB56VnJ3tDudr53V2wna2nnsA7cefwvy8joUji0MpJk0iIlGCh9qKRz4Orq071uyxB+KmFS9taZ3SBxLt3dG7YkWIOdraf7CWWimJXJFalfu3Ly4W4jP0GYKwYJtVFO4xbwbOzIB3V6QcHNBzvzHj3Yauina27SXtto7Nw/m4+KhMJEDKtr5G/vG7zhcZl9rNsOy+XcFyLfZ6nHo6HFVEOCn6SdpCqnTiwPE6qUopxa91umQfaLECtmCr4O8/wDKh6erW3HICmjOtEpQtEwijWTkaHwWeKu97JWWRHO8bRtovgK+qhMIiIALxLK1oLnENaNSTYAdpOi59jv2vxMu2lYZHe++7Wd4b7TvGy5zje1dTVH99KXAfhGTR3NGXzTKJlnT9oftXghuynHTP97SMHv1d4WHaua47tjVVV+lkJb7jeqwfyjXxuVB3QNTqIrZ9c4kLLFH1b8/oLDNpbT67VggllJ6xbu55gG59VphtyTWyGq639lbr0jgcy2U+rWn5LjcZN11n7JZepM380Z8w8fJD0NHZf3ytYC5xsB49wA4lc32m2pqJ5jGbxU40boXWzvIRrppp3nNdNlpARnnp8VV9tNnQ9m+0ZgfD69VJnf/ABMkIZU5Kyt4ON86X71OyUjS0gjIjMHMeIOSruz09nW+rq1SGzT3FUie1/JX9iryV/DsHxOneaiJ7Wxu6xje7fY9p0JjYwBjiLZg358le8Gx1tQ32SyQe0x2veD+IdvnZblJH+7YDpuN/tC8VOGRvNyLOGjm5EHsKmz5/JNTk3IzVM4Yxzzo1pce5ov8lw2SYuJcdXEnxJufUrqW2tU6KgkBO8X7rA4ZHrEXuP0h2nkuVp4HNMxSOAFybALzBOCcgd3mRbXlfNZm8e71+vivrTf65KhI9u719Y6y+F+Wq+Ndw/wtAsWDbYTwWG9vs919yPA6hXbCdtYJrBx6N/J3s+DtPOy5Te/evbX8UjimapNHcmuBFxotDHaEywOa0XcLEd44eV1zDD9op4f4b3Ae6c2/0nJWWi+0Z2QliBPNp3fQ3+Km4MpHJTsj2VhYd17bEcCLHyK+T0ME2obfuV86GCqia8tD2uFwbWI8dQbqAxLYl2sD/wCV2XkQuWWNrR3wzp76KxPg7o82OFuSy0sxGRWzNhNUzJ0bz3dcebbrAKOa/wDCf/S7/Ci0y3KPskaerAW9HiAGhUKygqXaQvt+kj4r4+injF3RvaOZBt5rGmYnH2WeGsutpjrqow4o5uoUlTY6OOSEwkvRYo5nN005LbirAdcj9cVCRYi06FbbHgjJVjNohKCeyYRRsczm6HLks33/APL6/wClZZF5IPG/B+ZS85r6NPrmiLqOc2APryXxmq+otMME/wDhfY9ERAGK/WXV/saPWn/Qz+5yIsehls6g5a+ItBjdfkiKJRbOWSndq5N3Lr/K6sUkhMJJ1sfgiKkT6Xax/pFzpf4bP0t+AWVEUz5qW2U/7UHf9pH2zt/seuau9lEVY6JSPNOer4n5r5fUIidCmVeOXefgiLRT6z5rKzTzREGnwOK+RyHePY34n/QREGHV9g3E0Tb+8/8AuViRFzvZeOgiIsNCWREAVTaagja4FrQCRc2yzvyVbe0Ii5MmztxPoyxPIUxh07ss0RSKsmWlerr6icmz/9k="/>
          <p:cNvSpPr>
            <a:spLocks noChangeAspect="1" noChangeArrowheads="1"/>
          </p:cNvSpPr>
          <p:nvPr/>
        </p:nvSpPr>
        <p:spPr bwMode="auto">
          <a:xfrm>
            <a:off x="155575" y="-1790700"/>
            <a:ext cx="5905500" cy="3743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8626" name="AutoShape 18" descr="data:image/jpeg;base64,/9j/4AAQSkZJRgABAQAAAQABAAD/2wCEAAkGBhISEBQUEhMWFRIUFBUaGBcVFxgUGBoVFBQXFRUYFRYYHCYeFxokGRQVHy8gJCcpLCwsFR4xNTAqNSYrLCkBCQoKDgwOGg8PGiwkHBwsLCkpKSwsLCksLCkpLCwsLCwpLCwpLCksLCksLCwpKSksKSwpLCwpKSkpLCwsKSksKf/AABEIALMBGgMBIgACEQEDEQH/xAAcAAEAAgMBAQEAAAAAAAAAAAAABQYDBAcCAQj/xABCEAABAwIDBAcFBQgBAwUAAAABAAIDBBEFITEGEkFREyJhcYGRoTJSscHwBxRCYnIVIzOCkrLR4aIWJPE0Q1Oz4v/EABoBAAMBAQEBAAAAAAAAAAAAAAACAwEEBQb/xAAoEQACAgICAgEEAgMBAAAAAAAAAQIRAzESIUFREyIyYXEEI1KRoRT/2gAMAwEAAhEDEQA/AO4oiIAIiIAIiIAIiIAIiIAIiIAIiIAIiIAIiIAIiIAIiIAIiIAIiIAIiIAIiIAIiIAIiIAIiIAIiIAIiIAIiIAIiIALzJIGi7iAOZNlFY7jjIWEBw6QjIakdtlyvFcRlkde7yCb3c4nLmb/AF5pHKh1Bs7QyZp0cD3EFe7rgn3yZjd65a3mTY24eev/AIWWh2uqI7EPdraxPZlqjmbwO7IqXszt62QNZPk/Te0B5E8ldAUydiNUERFpgREQAREQAREQAREQAREQAREQAReS8DisLq1o5+SxtI1JvRsLXdWC9hnZfH1gtl6qLDWsGZJPNJKforDHeyV++DiF5+/DkohlYCbAhbXSjmk+RlHiSN776ORT78OR9FodMOa89MOaz5GHxImkRF0HKEREAEREAFTduduxSfuorGYi5J0YOZHF3YpfabaIUzWtAvI+9uQA1cRx7lx7FaKermc9ouSQXE8CRcDtNs1Kc66K44cmbjNrRJ/EJO8bcN52dz5lSMWJRSOLN0X11vlzJ4KLwb7PZ3vubMaNC+9/Boz87K54N9m0TLmSVz3E3NhuDxuST6KfJvR0uEY7ZXqrCTM+/tWtYC9h9c1oVWyE79Ghrb65/AarrdBgcMTbMaB9cVuGnbyTcZEvkgmcmodlpbWAeXA33i0jXgL/AFmrNhm0z6NwiqWHdJ1ve3a3mOzsVwdEFB7T4AKqBzRlIM2O5OGl+xZ3E1uMyyxShzQ5pBaRcEaEL2qH9m2KPBkppbhzC4gHhuu3SB2aHzV8V4u0c8lToIiLRQiIgAiIgAiIgAiIgDXrnPEZMYu4WNtL55gHna6r1RtGAeux7HcnAhWlfCEso2VxzUdqyqN2hZa4B8slhlxokdVjrDiGlXEBYa7e6J+57W6bd9uHap/G/ZX5l/j/ANKacZIHEd+SxmtkIuMweIzHmFE1O8XZg917fFVPaSgkdIHxvMRuB+7cWmxOd3CxKhp0dcY3ovnTG91t09bnmVT8Fx5kcMcT3lz2bwJcbkt6zgSTrrZbzq+56octdV0Y07plmdXZ5G69ffBzUBHO7jks3SjmpmUdLREXoHmBERABERAHM/tHma6siYCA5rBe17m5uB3WXvBKfcbbiSST2n6CiMYq+kxWcnPceQO5oDB/apePEGRjeeQGjiVyz7Z2Yuolooxl2KTiVEG2MhygpJpRwcBut8zwUjhO0tS5wE0HRjz9bpo9GzTkXNq+krBTVO8LrHWudY7pseBVbOXi7o2HhYHBV7oMQDrtmjc3lID8QtyOrqmfxY2PHExnMD9J1St2U4NENjGHiCsjqm3DS5u+Bxsc/wDiSr2DfRVjaIh9PvDMa/XJTGz8+/Swu/I0f09X5Ih6FyeGSCIiqSCIiACIiACIiACItA4mC4hug4rG0hlFvRvotZtZz9F7FW1ZyQcGZkXhsoOhC9phSi7ZySOlLAAxoF95rRvuyuesb2HZbhqq5Bs42TNz3Hvcur1NGyQWe0O+ueqrGIbISb37lw3TwcbEeNs1CcL7OzFmSVaK3T7P00ZuGi/M6+a2X1UTRZrc1M0+wzj/ABJR3NBPqbKSp9jKdpu4OefzGw8hZL8cmO88f2U6lpZJ37sbST6DvPBTrdhHWzlF+OROfmrbBTtYN1jQ0DgBYeiyKkcSWznlmk30ERFUgEREAEREAcMcxzcSqGnUTSX/AKyR6EKdpqZr5euLhuYB0vzstLaWlLMbkA0k3X/1RgH1B8lPUFIRc2XNJdnbjfSJCmxSzgxmZ0DWguPbZo4DiVrY/iHRPY2Q7r3jqhw3L8LB4JbvflNl7wCldE9zg25cc3dlzbhlqs+M7NxVMomna55Ayjc89Hewv1Bz3G3/AEplVDScuXS6NrZ/EXF+44HS47voqbqyToqzh7SKgEZ3vfu/wrIfkiLJzjTTNJkUj79GRlzIaL9+64nyUThG0wlnlh3XB8Ty117EXF9COH+lPNjIuQfktOgwGKJznMY1pe4uO6LXcdSe3NbRvLv8HvFILwPsOF172Kdeij73/wD2OWXEWnoJLa7h+CybNwblLE05Hcuf5jvfNNHZCeiTREVCQREQBp4q6QMvEN4hwJboS2xuB26HwUKNpWE2Jcx3EOuPQqzLDUUUcntsa79QB+KSUW9MtjyRj1JEVFi7SMn+q8OxIDPePmtubZund/7Yb+klvoMlC45g0MDQWueHE5DevkNVNxkiqljbpEqMTBGZPmtc1TAMgLdiqLsQt7xA1ta9kpcZikJEczXEGxbfdcDyLHWPop22W+NItkNYDpZbgI7FU2TEHVSdNWEjVZZkkTRcvTJTzPmollcsorEcqF4WSLpne8V5EruBUb+0LlZGVfas5WbwokRUv5/BehVv+go12JNHFYv2s3mm5v2LwXomPvb+zyT747s8lFNxZh4r3+0Gcwjm/ZnBeiwoiLrOMIiIALFUzbjHOtfdaTbnYXssq8yM3mkcwR55IA5JXYmauphncA1zQW2tbq9Yi+edjfzVqwyYWsqhNTdG+x9uMHIdjswprDKvrdi5Lfk9OUYqX06LOy/Bfal9mkk5W9F5p5L2XqtgD2FpOotl2rRfJX6HaanjqRC97RNIBZpNjY3It65dinsQ2mpopIo3yNa+XJjTckm9r5DIXyuclB/9LMklY6UNe5gs1+6A4Dh1uYU/+yo7N6oLmXs4tDnDuJGS2N0E1C7ZJNZcXXzdsvcNg0DkjwqHHfZilF2kHiD8EMdpWZnu4W7l8lOnaQPMj5LLHZz2niAUIoujcREVTmCIiACIiACiNosJbNHcuDSy+bjYW43PDvUutDGsO6eEsvY5Ed40usatDRdM5dXVcTN5vTC+nVfceBHyKqIooI6gT5dR7HDj7JDie/8AwuhVGFGN+7I22XEfWV0OH0/FrfJcdUz1YzVGjBtBHICQciTbu7eXFZafEuRW6yGBvAW7MgsE8kf4QiTEpeDYiq+WqTYg4cVr0lPJK7djaXHs4d50HirNhOxYHWnO8fdBy8Tx+tURg5E5ZIxK2Kx50TekPErpENMxgs1rWjsAHwX2SnY72mg94BVfg/JH/wBH4ObdE5fbFX2XA4HfgA7rhaM+zkQ0cR32PwsleJoZZkyoF5X3pSpybBbezY+Nlrfsx/8A8Z8wp0VTsvCIi7jzgiIgAiIgDle0WF2ne9xIe1z7C4sQ65z8D6LFgzzutJOoHquoVWGxSfxI2Pt7zQfiqhthSCOdrwLNe3wuyzfhurnlCuztjmU6Xky0tVZbNbibIot+Q66AZk30AA1KgqefMKwQyhzA1Iil9kLJj1U8gwwho/O5oPiDmPJb0eI1twdyO3Hrf/lSIw8agBbNJSHinRSWWCX2o+YfiL35Picw8xZzD3EaeK33FLWC8uKY4W03aVHkA3yF7cFsxMN7kW7F4pNSfBbKeKElLwERE5MIiIAIiIAIiIA0sUwlk7bPyI0I1H+lCjYWPjI/yCs68OnaOISuKex4zklSK6dhYj+N/p/hbNNsdTMNyHP/AFO+QspKWvA0F/RYv2l3BJ9CKf2M8Oqmsd0bAGhvBoAz8F6+9ngVoyVTWkkWuTc9q0JcSzz+Km5lY40TfTuPH1XzpDzPmo2PE22yXs1yzkbxN4Sdp814c4LRdWLXqa6yRyHUCT6YL70oUBJiwbxWqccdyS2NwOhIiLvPNCIiACIiAChNsaUPpHm2cdnjwOf/ABJU2tbEoN+GRvvRvHm0hY9Gp0zl1JVDnmFYqCtGWioweQtiKscDkcwuY7mjp1NUArd6ULntHtA8ZWW0MdlJ4J06ElGy8OlWpLWtHHs8VXGV8r+KlMNpDe7sz2rRVEnsO9ntv8ltLVoeI7ltKkdEJ/cEREwgREQARFpYxUujhc9guW2J/Tcb3pdY3RqVujdRR1LiweAQd4HzW9HKHaFCaY0oOOyv1WJTM6skLzb8TQXNPaLaLWjxaR3swSH+Uq2IkcL8lVmSX2lUc+rfk2Fw/VZvxUZVyyxEiSzSNc769yvypW0uCTGRzwC5pNwQL27CEkoUh8eXk6dIgqzHY42l0rnNaPxbpI/43K+YZjcFRv8AQyiTctvWDhbevb2gL6FRWNiMt3JHg2/DkMxzaPmoXCt+D/08ZcXNLSLWFibjPsNlFM7OFq0Xwz7i9nEt7JRFLSVEjQHdXIDnaw4nms5ouj1Nysl+BKJD72bZHJam+97w1t3E6AZr5SwPlcGRgkn6ueQ7Ve8CwFlOz3pD7TvkOQ+KaGNyJTyKH7IKi2LeReR4b2DrHx4Lf/6Mj993l/tWJF0LHFHK8s35CIioSCIiACIiAC8TPs0nkCvarNVtQ2SrfSRDe6KPemfwa4uAZGObvaJ5bttb2AOfSQZnvWHozdWvHMFLCZmC8bvbA/A46u/SfQnkcomWj4hc7VM9FPkrR8oqAuspunwdY8IaBa6sLGi3NMhaMENCARkpJsdl4iC2Yoi49nNakJJ0ZaIZk/X1/lba8MYALDRVkYwaavfC8/uZd17L/gc/I5+6XB3cT3qsV0ckpW7LSiIgwIiIAIQiIArdbs8+NxfTEW1MZy/oPyXyjxlpyPVcNQciD3KyqMxjC4XtLpOo4fjGR7P1dylKHlHTHNfUz7BiGetx9aLdNS0C5NgOao0FWWOsTvC+TuztCmKfGA5IsjQ0sKfaJqLE2uPVGXktfH4JJactiJBJzsSCW8RcZjgtVtS3hkVtxVJGYTKfsV467Rz9uFCN9nMA8M/HLmtz71GzQK9TwRTt3Xi/LmO4rTp9k6Zpvulx/Mb+gsEvx3op8/X1bKc6ukdkxpvwAF1vUGylRKbyfu28d72vBvDxsrxDTtYLNaGjsAHwWRMsS8kn/IdUjUw3C44G7sY7ydT3lbaIrEG7CIiDAiIgAiL45wAuTYDUlAH1FUsd+0ukp7hh6Z44MPVHe/Tyuuc439o1ZVEtD+hjP4Yurl+Z3tHzA7FqTMs6RtvttHSQubG9rqkizWgg7hP4n8rcAdTbhdVP7J6U9HUyuzdJMAScydxl8zxN5HKguzI5LqP2aQ2oz2yyH1HysmapBF2y6U8fkorEtmg27oR1eLOX6ezs8uSmKfVbhSSSZVTcX0Uelps1LwsyzK+YhX05ks0ne4ua3eZ42z8RdartoqWAgzOdu++I3mNva87twO0iynxZ3VLjy4v/AETdHSk5nIfH/S3wLaLxTVLJGB8bmvY4Xa5pDmkcwRkQsidKjgnJyfYXN/tEm/7sfljZ8Xn5rpC5BtfW9JWTH3X7o5dQBvyPmqQ2Slom9ntvnRARzgvaNHA9YDkQfaV3w3HYJx+6kBPunJ39JzXEi9bMUxFiDY/BNxsXlR3NFy/CdvJ4rB56VnJ3tDudr53V2wna2nnsA7cefwvy8joUji0MpJk0iIlGCh9qKRz4Orq071uyxB+KmFS9taZ3SBxLt3dG7YkWIOdraf7CWWimJXJFalfu3Ly4W4jP0GYKwYJtVFO4xbwbOzIB3V6QcHNBzvzHj3Yauina27SXtto7Nw/m4+KhMJEDKtr5G/vG7zhcZl9rNsOy+XcFyLfZ6nHo6HFVEOCn6SdpCqnTiwPE6qUopxa91umQfaLECtmCr4O8/wDKh6erW3HICmjOtEpQtEwijWTkaHwWeKu97JWWRHO8bRtovgK+qhMIiIALxLK1oLnENaNSTYAdpOi59jv2vxMu2lYZHe++7Wd4b7TvGy5zje1dTVH99KXAfhGTR3NGXzTKJlnT9oftXghuynHTP97SMHv1d4WHaua47tjVVV+lkJb7jeqwfyjXxuVB3QNTqIrZ9c4kLLFH1b8/oLDNpbT67VggllJ6xbu55gG59VphtyTWyGq639lbr0jgcy2U+rWn5LjcZN11n7JZepM380Z8w8fJD0NHZf3ytYC5xsB49wA4lc32m2pqJ5jGbxU40boXWzvIRrppp3nNdNlpARnnp8VV9tNnQ9m+0ZgfD69VJnf/ABMkIZU5Kyt4ON86X71OyUjS0gjIjMHMeIOSruz09nW+rq1SGzT3FUie1/JX9iryV/DsHxOneaiJ7Wxu6xje7fY9p0JjYwBjiLZg358le8Gx1tQ32SyQe0x2veD+IdvnZblJH+7YDpuN/tC8VOGRvNyLOGjm5EHsKmz5/JNTk3IzVM4Yxzzo1pce5ov8lw2SYuJcdXEnxJufUrqW2tU6KgkBO8X7rA4ZHrEXuP0h2nkuVp4HNMxSOAFybALzBOCcgd3mRbXlfNZm8e71+vivrTf65KhI9u719Y6y+F+Wq+Ndw/wtAsWDbYTwWG9vs919yPA6hXbCdtYJrBx6N/J3s+DtPOy5Te/evbX8UjimapNHcmuBFxotDHaEywOa0XcLEd44eV1zDD9op4f4b3Ae6c2/0nJWWi+0Z2QliBPNp3fQ3+Km4MpHJTsj2VhYd17bEcCLHyK+T0ME2obfuV86GCqia8tD2uFwbWI8dQbqAxLYl2sD/wCV2XkQuWWNrR3wzp76KxPg7o82OFuSy0sxGRWzNhNUzJ0bz3dcebbrAKOa/wDCf/S7/Ci0y3KPskaerAW9HiAGhUKygqXaQvt+kj4r4+injF3RvaOZBt5rGmYnH2WeGsutpjrqow4o5uoUlTY6OOSEwkvRYo5nN005LbirAdcj9cVCRYi06FbbHgjJVjNohKCeyYRRsczm6HLks33/APL6/wClZZF5IPG/B+ZS85r6NPrmiLqOc2APryXxmq+otMME/wDhfY9ERAGK/WXV/saPWn/Qz+5yIsehls6g5a+ItBjdfkiKJRbOWSndq5N3Lr/K6sUkhMJJ1sfgiKkT6Xax/pFzpf4bP0t+AWVEUz5qW2U/7UHf9pH2zt/seuau9lEVY6JSPNOer4n5r5fUIidCmVeOXefgiLRT6z5rKzTzREGnwOK+RyHePY34n/QREGHV9g3E0Tb+8/8AuViRFzvZeOgiIsNCWREAVTaagja4FrQCRc2yzvyVbe0Ii5MmztxPoyxPIUxh07ss0RSKsmWlerr6icmz/9k="/>
          <p:cNvSpPr>
            <a:spLocks noChangeAspect="1" noChangeArrowheads="1"/>
          </p:cNvSpPr>
          <p:nvPr/>
        </p:nvSpPr>
        <p:spPr bwMode="auto">
          <a:xfrm>
            <a:off x="155575" y="-1790700"/>
            <a:ext cx="5905500" cy="3743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8628" name="AutoShape 20" descr="data:image/jpeg;base64,/9j/4AAQSkZJRgABAQAAAQABAAD/2wCEAAkGBhISEBQUEhMWFRIUFBUaGBcVFxgUGBoVFBQXFRUYFRYYHCYeFxokGRQVHy8gJCcpLCwsFR4xNTAqNSYrLCkBCQoKDgwOGg8PGiwkHBwsLCkpKSwsLCksLCkpLCwsLCwpLCwpLCksLCksLCwpKSksKSwpLCwpKSkpLCwsKSksKf/AABEIALMBGgMBIgACEQEDEQH/xAAcAAEAAgMBAQEAAAAAAAAAAAAABQYDBAcCAQj/xABCEAABAwIDBAcFBQgBAwUAAAABAAIDBBEFITEGEkFREyJhcYGRoTJSscHwBxRCYnIVIzOCkrLR4aIWJPE0Q1Oz4v/EABoBAAMBAQEBAAAAAAAAAAAAAAACAwEEBQb/xAAoEQACAgICAgEEAgMBAAAAAAAAAQIRAzESIUFREyIyYXEEI1KRoRT/2gAMAwEAAhEDEQA/AO4oiIAIiIAIiIAIiIAIiIAIiIAIiIAIiIAIiIAIiIAIiIAIiIAIiIAIiIAIiIAIiIAIiIAIiIAIiIAIiIAIiIAIiIALzJIGi7iAOZNlFY7jjIWEBw6QjIakdtlyvFcRlkde7yCb3c4nLmb/AF5pHKh1Bs7QyZp0cD3EFe7rgn3yZjd65a3mTY24eev/AIWWh2uqI7EPdraxPZlqjmbwO7IqXszt62QNZPk/Te0B5E8ldAUydiNUERFpgREQAREQAREQAREQAREQAREQAReS8DisLq1o5+SxtI1JvRsLXdWC9hnZfH1gtl6qLDWsGZJPNJKforDHeyV++DiF5+/DkohlYCbAhbXSjmk+RlHiSN776ORT78OR9FodMOa89MOaz5GHxImkRF0HKEREAEREAFTduduxSfuorGYi5J0YOZHF3YpfabaIUzWtAvI+9uQA1cRx7lx7FaKermc9ouSQXE8CRcDtNs1Kc66K44cmbjNrRJ/EJO8bcN52dz5lSMWJRSOLN0X11vlzJ4KLwb7PZ3vubMaNC+9/Boz87K54N9m0TLmSVz3E3NhuDxuST6KfJvR0uEY7ZXqrCTM+/tWtYC9h9c1oVWyE79Ghrb65/AarrdBgcMTbMaB9cVuGnbyTcZEvkgmcmodlpbWAeXA33i0jXgL/AFmrNhm0z6NwiqWHdJ1ve3a3mOzsVwdEFB7T4AKqBzRlIM2O5OGl+xZ3E1uMyyxShzQ5pBaRcEaEL2qH9m2KPBkppbhzC4gHhuu3SB2aHzV8V4u0c8lToIiLRQiIgAiIgAiIgAiIgDXrnPEZMYu4WNtL55gHna6r1RtGAeux7HcnAhWlfCEso2VxzUdqyqN2hZa4B8slhlxokdVjrDiGlXEBYa7e6J+57W6bd9uHap/G/ZX5l/j/ANKacZIHEd+SxmtkIuMweIzHmFE1O8XZg917fFVPaSgkdIHxvMRuB+7cWmxOd3CxKhp0dcY3ovnTG91t09bnmVT8Fx5kcMcT3lz2bwJcbkt6zgSTrrZbzq+56octdV0Y07plmdXZ5G69ffBzUBHO7jks3SjmpmUdLREXoHmBERABERAHM/tHma6siYCA5rBe17m5uB3WXvBKfcbbiSST2n6CiMYq+kxWcnPceQO5oDB/apePEGRjeeQGjiVyz7Z2Yuolooxl2KTiVEG2MhygpJpRwcBut8zwUjhO0tS5wE0HRjz9bpo9GzTkXNq+krBTVO8LrHWudY7pseBVbOXi7o2HhYHBV7oMQDrtmjc3lID8QtyOrqmfxY2PHExnMD9J1St2U4NENjGHiCsjqm3DS5u+Bxsc/wDiSr2DfRVjaIh9PvDMa/XJTGz8+/Swu/I0f09X5Ih6FyeGSCIiqSCIiACIiACIiACItA4mC4hug4rG0hlFvRvotZtZz9F7FW1ZyQcGZkXhsoOhC9phSi7ZySOlLAAxoF95rRvuyuesb2HZbhqq5Bs42TNz3Hvcur1NGyQWe0O+ueqrGIbISb37lw3TwcbEeNs1CcL7OzFmSVaK3T7P00ZuGi/M6+a2X1UTRZrc1M0+wzj/ABJR3NBPqbKSp9jKdpu4OefzGw8hZL8cmO88f2U6lpZJ37sbST6DvPBTrdhHWzlF+OROfmrbBTtYN1jQ0DgBYeiyKkcSWznlmk30ERFUgEREAEREAcMcxzcSqGnUTSX/AKyR6EKdpqZr5euLhuYB0vzstLaWlLMbkA0k3X/1RgH1B8lPUFIRc2XNJdnbjfSJCmxSzgxmZ0DWguPbZo4DiVrY/iHRPY2Q7r3jqhw3L8LB4JbvflNl7wCldE9zg25cc3dlzbhlqs+M7NxVMomna55Ayjc89Hewv1Bz3G3/AEplVDScuXS6NrZ/EXF+44HS47voqbqyToqzh7SKgEZ3vfu/wrIfkiLJzjTTNJkUj79GRlzIaL9+64nyUThG0wlnlh3XB8Ty117EXF9COH+lPNjIuQfktOgwGKJznMY1pe4uO6LXcdSe3NbRvLv8HvFILwPsOF172Kdeij73/wD2OWXEWnoJLa7h+CybNwblLE05Hcuf5jvfNNHZCeiTREVCQREQBp4q6QMvEN4hwJboS2xuB26HwUKNpWE2Jcx3EOuPQqzLDUUUcntsa79QB+KSUW9MtjyRj1JEVFi7SMn+q8OxIDPePmtubZund/7Yb+klvoMlC45g0MDQWueHE5DevkNVNxkiqljbpEqMTBGZPmtc1TAMgLdiqLsQt7xA1ta9kpcZikJEczXEGxbfdcDyLHWPop22W+NItkNYDpZbgI7FU2TEHVSdNWEjVZZkkTRcvTJTzPmollcsorEcqF4WSLpne8V5EruBUb+0LlZGVfas5WbwokRUv5/BehVv+go12JNHFYv2s3mm5v2LwXomPvb+zyT747s8lFNxZh4r3+0Gcwjm/ZnBeiwoiLrOMIiIALFUzbjHOtfdaTbnYXssq8yM3mkcwR55IA5JXYmauphncA1zQW2tbq9Yi+edjfzVqwyYWsqhNTdG+x9uMHIdjswprDKvrdi5Lfk9OUYqX06LOy/Bfal9mkk5W9F5p5L2XqtgD2FpOotl2rRfJX6HaanjqRC97RNIBZpNjY3It65dinsQ2mpopIo3yNa+XJjTckm9r5DIXyuclB/9LMklY6UNe5gs1+6A4Dh1uYU/+yo7N6oLmXs4tDnDuJGS2N0E1C7ZJNZcXXzdsvcNg0DkjwqHHfZilF2kHiD8EMdpWZnu4W7l8lOnaQPMj5LLHZz2niAUIoujcREVTmCIiACIiACiNosJbNHcuDSy+bjYW43PDvUutDGsO6eEsvY5Ed40usatDRdM5dXVcTN5vTC+nVfceBHyKqIooI6gT5dR7HDj7JDie/8AwuhVGFGN+7I22XEfWV0OH0/FrfJcdUz1YzVGjBtBHICQciTbu7eXFZafEuRW6yGBvAW7MgsE8kf4QiTEpeDYiq+WqTYg4cVr0lPJK7djaXHs4d50HirNhOxYHWnO8fdBy8Tx+tURg5E5ZIxK2Kx50TekPErpENMxgs1rWjsAHwX2SnY72mg94BVfg/JH/wBH4ObdE5fbFX2XA4HfgA7rhaM+zkQ0cR32PwsleJoZZkyoF5X3pSpybBbezY+Nlrfsx/8A8Z8wp0VTsvCIi7jzgiIgAiIgDle0WF2ne9xIe1z7C4sQ65z8D6LFgzzutJOoHquoVWGxSfxI2Pt7zQfiqhthSCOdrwLNe3wuyzfhurnlCuztjmU6Xky0tVZbNbibIot+Q66AZk30AA1KgqefMKwQyhzA1Iil9kLJj1U8gwwho/O5oPiDmPJb0eI1twdyO3Hrf/lSIw8agBbNJSHinRSWWCX2o+YfiL35Picw8xZzD3EaeK33FLWC8uKY4W03aVHkA3yF7cFsxMN7kW7F4pNSfBbKeKElLwERE5MIiIAIiIAIiIA0sUwlk7bPyI0I1H+lCjYWPjI/yCs68OnaOISuKex4zklSK6dhYj+N/p/hbNNsdTMNyHP/AFO+QspKWvA0F/RYv2l3BJ9CKf2M8Oqmsd0bAGhvBoAz8F6+9ngVoyVTWkkWuTc9q0JcSzz+Km5lY40TfTuPH1XzpDzPmo2PE22yXs1yzkbxN4Sdp814c4LRdWLXqa6yRyHUCT6YL70oUBJiwbxWqccdyS2NwOhIiLvPNCIiACIiAChNsaUPpHm2cdnjwOf/ABJU2tbEoN+GRvvRvHm0hY9Gp0zl1JVDnmFYqCtGWioweQtiKscDkcwuY7mjp1NUArd6ULntHtA8ZWW0MdlJ4J06ElGy8OlWpLWtHHs8VXGV8r+KlMNpDe7sz2rRVEnsO9ntv8ltLVoeI7ltKkdEJ/cEREwgREQARFpYxUujhc9guW2J/Tcb3pdY3RqVujdRR1LiweAQd4HzW9HKHaFCaY0oOOyv1WJTM6skLzb8TQXNPaLaLWjxaR3swSH+Uq2IkcL8lVmSX2lUc+rfk2Fw/VZvxUZVyyxEiSzSNc769yvypW0uCTGRzwC5pNwQL27CEkoUh8eXk6dIgqzHY42l0rnNaPxbpI/43K+YZjcFRv8AQyiTctvWDhbevb2gL6FRWNiMt3JHg2/DkMxzaPmoXCt+D/08ZcXNLSLWFibjPsNlFM7OFq0Xwz7i9nEt7JRFLSVEjQHdXIDnaw4nms5ouj1Nysl+BKJD72bZHJam+97w1t3E6AZr5SwPlcGRgkn6ueQ7Ve8CwFlOz3pD7TvkOQ+KaGNyJTyKH7IKi2LeReR4b2DrHx4Lf/6Mj993l/tWJF0LHFHK8s35CIioSCIiACIiAC8TPs0nkCvarNVtQ2SrfSRDe6KPemfwa4uAZGObvaJ5bttb2AOfSQZnvWHozdWvHMFLCZmC8bvbA/A46u/SfQnkcomWj4hc7VM9FPkrR8oqAuspunwdY8IaBa6sLGi3NMhaMENCARkpJsdl4iC2Yoi49nNakJJ0ZaIZk/X1/lba8MYALDRVkYwaavfC8/uZd17L/gc/I5+6XB3cT3qsV0ckpW7LSiIgwIiIAIQiIArdbs8+NxfTEW1MZy/oPyXyjxlpyPVcNQciD3KyqMxjC4XtLpOo4fjGR7P1dylKHlHTHNfUz7BiGetx9aLdNS0C5NgOao0FWWOsTvC+TuztCmKfGA5IsjQ0sKfaJqLE2uPVGXktfH4JJactiJBJzsSCW8RcZjgtVtS3hkVtxVJGYTKfsV467Rz9uFCN9nMA8M/HLmtz71GzQK9TwRTt3Xi/LmO4rTp9k6Zpvulx/Mb+gsEvx3op8/X1bKc6ukdkxpvwAF1vUGylRKbyfu28d72vBvDxsrxDTtYLNaGjsAHwWRMsS8kn/IdUjUw3C44G7sY7ydT3lbaIrEG7CIiDAiIgAiL45wAuTYDUlAH1FUsd+0ukp7hh6Z44MPVHe/Tyuuc439o1ZVEtD+hjP4Yurl+Z3tHzA7FqTMs6RtvttHSQubG9rqkizWgg7hP4n8rcAdTbhdVP7J6U9HUyuzdJMAScydxl8zxN5HKguzI5LqP2aQ2oz2yyH1HysmapBF2y6U8fkorEtmg27oR1eLOX6ezs8uSmKfVbhSSSZVTcX0Uelps1LwsyzK+YhX05ks0ne4ua3eZ42z8RdartoqWAgzOdu++I3mNva87twO0iynxZ3VLjy4v/AETdHSk5nIfH/S3wLaLxTVLJGB8bmvY4Xa5pDmkcwRkQsidKjgnJyfYXN/tEm/7sfljZ8Xn5rpC5BtfW9JWTH3X7o5dQBvyPmqQ2Slom9ntvnRARzgvaNHA9YDkQfaV3w3HYJx+6kBPunJ39JzXEi9bMUxFiDY/BNxsXlR3NFy/CdvJ4rB56VnJ3tDudr53V2wna2nnsA7cefwvy8joUji0MpJk0iIlGCh9qKRz4Orq071uyxB+KmFS9taZ3SBxLt3dG7YkWIOdraf7CWWimJXJFalfu3Ly4W4jP0GYKwYJtVFO4xbwbOzIB3V6QcHNBzvzHj3Yauina27SXtto7Nw/m4+KhMJEDKtr5G/vG7zhcZl9rNsOy+XcFyLfZ6nHo6HFVEOCn6SdpCqnTiwPE6qUopxa91umQfaLECtmCr4O8/wDKh6erW3HICmjOtEpQtEwijWTkaHwWeKu97JWWRHO8bRtovgK+qhMIiIALxLK1oLnENaNSTYAdpOi59jv2vxMu2lYZHe++7Wd4b7TvGy5zje1dTVH99KXAfhGTR3NGXzTKJlnT9oftXghuynHTP97SMHv1d4WHaua47tjVVV+lkJb7jeqwfyjXxuVB3QNTqIrZ9c4kLLFH1b8/oLDNpbT67VggllJ6xbu55gG59VphtyTWyGq639lbr0jgcy2U+rWn5LjcZN11n7JZepM380Z8w8fJD0NHZf3ytYC5xsB49wA4lc32m2pqJ5jGbxU40boXWzvIRrppp3nNdNlpARnnp8VV9tNnQ9m+0ZgfD69VJnf/ABMkIZU5Kyt4ON86X71OyUjS0gjIjMHMeIOSruz09nW+rq1SGzT3FUie1/JX9iryV/DsHxOneaiJ7Wxu6xje7fY9p0JjYwBjiLZg358le8Gx1tQ32SyQe0x2veD+IdvnZblJH+7YDpuN/tC8VOGRvNyLOGjm5EHsKmz5/JNTk3IzVM4Yxzzo1pce5ov8lw2SYuJcdXEnxJufUrqW2tU6KgkBO8X7rA4ZHrEXuP0h2nkuVp4HNMxSOAFybALzBOCcgd3mRbXlfNZm8e71+vivrTf65KhI9u719Y6y+F+Wq+Ndw/wtAsWDbYTwWG9vs919yPA6hXbCdtYJrBx6N/J3s+DtPOy5Te/evbX8UjimapNHcmuBFxotDHaEywOa0XcLEd44eV1zDD9op4f4b3Ae6c2/0nJWWi+0Z2QliBPNp3fQ3+Km4MpHJTsj2VhYd17bEcCLHyK+T0ME2obfuV86GCqia8tD2uFwbWI8dQbqAxLYl2sD/wCV2XkQuWWNrR3wzp76KxPg7o82OFuSy0sxGRWzNhNUzJ0bz3dcebbrAKOa/wDCf/S7/Ci0y3KPskaerAW9HiAGhUKygqXaQvt+kj4r4+injF3RvaOZBt5rGmYnH2WeGsutpjrqow4o5uoUlTY6OOSEwkvRYo5nN005LbirAdcj9cVCRYi06FbbHgjJVjNohKCeyYRRsczm6HLks33/APL6/wClZZF5IPG/B+ZS85r6NPrmiLqOc2APryXxmq+otMME/wDhfY9ERAGK/WXV/saPWn/Qz+5yIsehls6g5a+ItBjdfkiKJRbOWSndq5N3Lr/K6sUkhMJJ1sfgiKkT6Xax/pFzpf4bP0t+AWVEUz5qW2U/7UHf9pH2zt/seuau9lEVY6JSPNOer4n5r5fUIidCmVeOXefgiLRT6z5rKzTzREGnwOK+RyHePY34n/QREGHV9g3E0Tb+8/8AuViRFzvZeOgiIsNCWREAVTaagja4FrQCRc2yzvyVbe0Ii5MmztxPoyxPIUxh07ss0RSKsmWlerr6icmz/9k="/>
          <p:cNvSpPr>
            <a:spLocks noChangeAspect="1" noChangeArrowheads="1"/>
          </p:cNvSpPr>
          <p:nvPr/>
        </p:nvSpPr>
        <p:spPr bwMode="auto">
          <a:xfrm>
            <a:off x="155575" y="-1790700"/>
            <a:ext cx="5905500" cy="3743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8630" name="Picture 22" descr="https://encrypted-tbn0.gstatic.com/images?q=tbn:ANd9GcQtLj6lKZxgPNAn0sziy55CCYcgejff0KXmwMDOuL0VWOSX80cj"/>
          <p:cNvPicPr>
            <a:picLocks noChangeAspect="1" noChangeArrowheads="1"/>
          </p:cNvPicPr>
          <p:nvPr/>
        </p:nvPicPr>
        <p:blipFill>
          <a:blip r:embed="rId7" cstate="print"/>
          <a:srcRect/>
          <a:stretch>
            <a:fillRect/>
          </a:stretch>
        </p:blipFill>
        <p:spPr bwMode="auto">
          <a:xfrm>
            <a:off x="7020272" y="4869160"/>
            <a:ext cx="1728192" cy="1413975"/>
          </a:xfrm>
          <a:prstGeom prst="rect">
            <a:avLst/>
          </a:prstGeom>
          <a:noFill/>
        </p:spPr>
      </p:pic>
      <p:pic>
        <p:nvPicPr>
          <p:cNvPr id="68632" name="Picture 24" descr="https://encrypted-tbn1.gstatic.com/images?q=tbn:ANd9GcSQabYinQpDwp1PtCEIuf7dJszpFc1--qFef37R4UmgwIbAwblf-Q"/>
          <p:cNvPicPr>
            <a:picLocks noChangeAspect="1" noChangeArrowheads="1"/>
          </p:cNvPicPr>
          <p:nvPr/>
        </p:nvPicPr>
        <p:blipFill>
          <a:blip r:embed="rId8" cstate="print"/>
          <a:srcRect/>
          <a:stretch>
            <a:fillRect/>
          </a:stretch>
        </p:blipFill>
        <p:spPr bwMode="auto">
          <a:xfrm>
            <a:off x="7020272" y="1124744"/>
            <a:ext cx="1728192" cy="1296144"/>
          </a:xfrm>
          <a:prstGeom prst="rect">
            <a:avLst/>
          </a:prstGeom>
          <a:noFill/>
        </p:spPr>
      </p:pic>
      <p:sp>
        <p:nvSpPr>
          <p:cNvPr id="48132" name="AutoShape 4" descr="data:image/jpeg;base64,/9j/4AAQSkZJRgABAQAAAQABAAD/2wCEAAkGBhQSEBUUExIWFRUWGR0XFxcYFBcXFhkXFxoVGBcXFRUYHCYfFxkjGhUXHy8gJCcpLCwtFx4xNTAqNSYrLCoBCQoKDgwOGg8PGiolHyQsKi8tLywsLC0sLywqLC8sLCkpLCwsLCwsLCkuLCwsLCksLCwsLCwsLCwsLCwsLCwsLP/AABEIASQArAMBIgACEQEDEQH/xAAcAAACAwEBAQEAAAAAAAAAAAAABQMEBgIHAQj/xABSEAABAwIDAwcGCAoHBgcAAAABAgMRAAQSITEFQVEGEyIyYXGRFFKBsbLRBzVCc4Khs/AVIyQlVHSTlMHSM0RiZKLh8RY0Q1Nywhdjg4Sj0+L/xAAaAQEAAwEBAQAAAAAAAAAAAAAAAgMEAQUG/8QALxEAAgIBBAIBAgQFBQAAAAAAAAECEQMEEiExE0FRInEFYaHBIzKBkbEUJDPh8P/aAAwDAQACEQMRAD8A8NooooAoqTydXmq8DR5MrzVeBoCOipPJlearwNHkyvNV4GgI6Kk8mV5qvA0eTK81XgaAjoqTyZXmq8DR5MrzVeBoCOipPJlearwNHkyvNV4GgI6Kk8mV5qvA0eTK81XgaAjoqTyZXmq8DR5MrzVeBoCOipPJlearwNHkyvNV4GgI6Kk8mV5qvA18W0RqCO8RQHFFFFAFSMdZPePXUdSMdZPePXQGj5U7ZfF9dBNw6AH3QAHVgABxQAAnKlje27g/1h79qv31b5SI/ON3+sO/aLqktrLKq3KnRsxYN8dxP+G3v0l79s5764Xtu43XL37VfvpbOdW7dsFOdG9vIhHyvakkTI23cb7h79sv312dtvfpD37Zfvqq+3lUATROxKPje2i+vbVwP6w9+2X766Ttp8a3L37Vfvr4wxIFVrtqDUVO3RdPTeOHkotq229uuXv2y/fXLO2XyoBVy+BIkh1ZIE5kDFmYqi23mKv8wK657SOPB5uUqoteXvh0INw+TiA/pnMwYgjPeCD6aZ8rNmXlkWyt59IcBwy8s9JBhY13SD6a+8kdl8/e2QIkB7Av/pQUrH+FRHckV7l8KfJQXWzXcKfxjUvIyzlMlY9KCrwFVOUtyrr2Qltva0kfmtG27j9Ie/ar99MLS+eKFrVcP5JJT+OXnECddJIHaT2Gq9pYB1UJkJjEo6kJESdPQO0imF7Z4WnYEdAADcBzjWQ7h799dllVpEvDtV9ide3LjdcvftV++hO3LjfcPftV++usGFPN7plXarSO4SR3k1WuGsqt3eiHhe3fRZ/Dr/6Q9+2X76u+XOObOuOccWuH7eMS1KiUXcxJy0rPgU6txGzrn5629i8qZnk7XQiooorpWFSMdZPePXUdSMdZPePXQDnlWoi+uo/SHvtF0r55VNuVIm+u+PlD32i6WW7UmdwqttGyKk6SfZKbGSD41ytZBgbqtJu0xUT6AcxpvqpSd1I35MUFG8T59kLSiowanFlBnwr7boA6RFW13KYFRlN3wW4MEHG8r5F6HTVm2ZKxGvCmDGxE4wHHMJOcBMxOgUZy9AMV3zqT0BkAc4z7u8ZffdCWRejRh0k1/wAj49L5Kr+yObTmtGM/JmY7yMvrqmELIjhv93Gmu0bZISCCTuAMA+Ar7YpRHSAygg75qCycX2XPSLfsX08fI5+Dy5Sy7zjqggJUlScWQUSYUAeOHP0V6Ra/C6wkuF1Gi182lK8alN5gYio4QCc4nxkV5IktkhJEgGY8cu7Se6p3HGUnpEZ7sInsH3+qq97UrXbIv8Pxy5m+PvRa2dtFltNylpiQ9OeIEoRilIy4CBqM/QKVK2iFBYCFQcgetEFB4DzT41WurgpMhJEjLKJB/hXGxXlJeThKpUd3b7qmodzZyccdrElXyDFoyoGXVJXxhJTPaNfrpc4ggwSCPq9FOb/ZpViWMlCVKSPlAdYjtEyaSIbJVBMdutX45bldmTVY/HJQ28/k+GceTRn4Uwtz+b7n5+39i8oeajrOBQ3Rl69K6QPyC6j/AJ9t7F3V2OVnn6rF44quBBRRRVp54VIx1k949dR1Ix1k949dAP8AlCPzhd/rD32i6r8yMJqXlSsi+u4y/KHvtF0tQ+cs6onFt2etp88IQUWr/wCz4UZ0zsWRhz30NbPxGd28VxcOKCiNIqmUt/0o9HDg/wBN/FmuOkS3zXRy3GqTeShVm3cJVHHwq0nZULG8q0EH0zFRUtn0svlheoflxrj3+xyVHDjxSSdAFHxVEfWams3cOIYAVE4pjjEQOz+NQ29okKwgzxg5T2VbSlx13m2UFa1mEpSJUeyBwHhVcufpRoxpwXkm+v6/cmLIW30jCszGW87oqg5bJHyv9Ms69IsPgff5oF1xPOH5IzCZ3FW/0fXTW3+BZgJl11aj/ZyFI452VZtZp3FcqzyRsJSMjvj1e+ubRSS6VqEjd9/TXqF98EjEdBxaT6D3ViuUXIh61Cik84jiBBA7Rwqbg12VrUwm1t6XoW3TPOCRAjd7qXNPFszXbC1gSIB0kkCONfbgHD0kpz3geuNKjFVw+i3JPf8AXHhjCyv1OqSd4PZnJ6RPo9dKF2uF2N0n6vuKlsLooMJEndXL7xDpTIBGRUY13xw/yqUVTddFeScZ44ufdny6tpVhGWWfYM9fEV1zWGxuhr+OtvYu6nuLM4sKOnO8ZlXaPqqN5lSbK7SoQQ9bSPoXdXYZW6s878TxKMd1e/26M3RRRWo8IKkY6ye8euo6kY6ye8eugH/KZOK9uxv8oe+0XS+0YkycgKbbcT+X3f6w99oqvpZBQRx9dZMmTa6PoNFpPNBZPj18/BGzfgA1zcN4xjTJjWqQTEjtp9shiEZ76z5Kxrcj1tJ5NY/DPqv7FK0AbTjUNdONfbq/GNCkpxRu1zq9ti2lsQNM/qzpQw+kAJM5ZiBqTAzPARp21HHU/rLdXv03+3XEeHf52XkOEIkDpKyEDpEk6Zayd1e1/B5yFFm0HHEg3KxK1HPADnzaeEbzvPYBXnvweWTbu0kFRHN2yVOqJ6spgIJJyEKUD9GvbrTarTisKFEn/oWB6CpIBrXghxuo8P8AEtR9SxJlwIr4pNfX3glJUdBwBJ8BSh7lAkf8JyOP4sfVjmtSi30jxJZIx/mZPcIpPtCwCwd4qweULRMEqQTkAsRJ4BQJST2TNcldVzVcSRdCafMWeJ8u+SamlFTSehmpQG7jHZWesVYk4AP9a9n5SWQKCDoRXkibcIdUk5FJiY1G4mKyTdKj2tE/Jk3X+T+x82aycc6EHXtmMu7WqJUkXCyTAkwcyezTsrQOgYZxJJ7PdGtINoLTziFJylIk9oJkj6qhie5s3azGsUItenZY2zcJ5lstrCjiJJEhSchA7KqtE/g+6nM89bexeVLtB5KgACVZb+PZUTQjZ918/bexd1pwcKjxfxNuUtzfdCGiiitJ44VIx1k949dR1Ix1k949dAaLlJIvbr9Ze+1VVJLyss/v3Ux5QgG8uhv8pe+0VVSzY3nQVkm0rs9zTQm3Ha+Gl+nf9hg3s0KUFH0jjUN26pLhgkAbvCrTO0khOhnhUN1+NGNO7Ud1Y4uW76uj6fMsLxfwH9Xbo42e+pS4JMGZH30rvaOzw2CscRhHDjXVnDQxKGZ0HZuo2nehbYABknwFLfkW3ojWNaVrK/r5avvk1HwXOpSt6TmUoJ7gomPEpPoFer7A2i0VkYhMfxFeF8l8bTrwbHOK5qciAISpGpJGWfqrVNbRuW7xtotJXigy0VKABAPXwgEiSCBvSeyvcw5MawbW+T4DX48r1e7bwqPY9pvJDR7prIObVQd9WeUN4rAhocOkfRWUu7Rwc6EONoU2jElCk4luq1IR00gZcTJ0ga13T6iMLUijVaac6cR1fYVIJgHKCCNQezfXGwn1hJSokpH9GTmrDGhnWCDB4EcJOd5I7RuXngl5lIESoBWYHanUSToTurWvs4XDlAIy4VzU5o5ElE7pNPPG25cEO1lS2a8i2svDdK9Glen7cv0oQZ0AryjaLhcdUsD/AEry8lXR9HoE1Lcidd6FjDnnllvpLtJkiRpGdfHniDkT6qFuYkye7vpjht5NWpzrMnF9kLSgUwTH+XbVtofm+6+ftvYvKVqRmB95po0PzfdfPW3sXda4qmeFmk3Hn0IaKKKsMYVIx1k949dR1Ix1k949dAafbDc392f7w99oupSAUwOEVW5Sn8suv1l77VVUWlqkGTO6sOWG6V2fS6HVxxY1j23a/wAkzmU9laK02Q4y1LicOLMjEnEJggqSDKZTmJGhqkiyBUF8MyOPCpH9oOouUpAK1KIDRyORThCQdMiTkMs40NZ2/ItqPR2z0M1kl07r/wB6I9sNHAFRAnLtkTI7I/hShpwkxqd1Nttpwq5rEVLbkrVJIWtRAWc/NgJHDCaq2lrHSGu7sqcahEoW/V5N39/sejfBTsBLjly4sAjAhscOlKlfZp8a9LY2Ow11G0JOpMAHxrzH4EtqfjLlpRzUEuD6JUlXtpr0jbm22G0pDygkKMCZzJH1DPM6CtMeI8nj6lvJnexPn0I7q6Sq4JStKkzCoUFYSdMQGlPnNhIWAFISe8TSLYNnYuKUq2SmYDajgKSQOkE5gSJE+itmhYipRSfJmnug6apipnYrbCSW2xPAQPrNIOUd2ACa0l7c1g+VbpINJcEVyZjbN0XoSNTHjSF7ZxLLjoywAZagpkBRnvPqq8u7SlQxKw6iZAiREgneKqbe5RsIt1MW+eNICjJIABB6x1JI3cB3VTt3M04sjxq0zKqzzr4tsj/OuWpjL118ubolMVck7pE5SW3c+yNORnWmTK52fdH/AM+39i8pPiNNbT4uufn7f2Lyrkjzsk7VISUUUVIoCpGOsnvHrqOpGOsnvHroDS7fGK9u07/KHvtVVWYt4OI6D1ir21kfl92f7w99oqvqoUCKwZZ1Jo+q0GnWTFHJLtLj8/g5Z2sADlu0rXbE2jaosw44UG56XMk45bCsSMlRhCiZ14pzFYEpiRvpyWAi0aB1cUp0jsnAj2SfpVU4QjyM+bNqduKT9nW3dutrT0EFS1xidWAFkISlKUwIASAkGRmSM5ypc1fAAZVC+majAmBFTpSXJyDnppVjZrvg9uua2mwodV2Wj/6gITP08NejcueSzl20nASVIMhAABIg4ukTqcuAyrznZm2W2sMWjRIiCpTpVI0M44B9Fezcj+Ubd4xzohKphaZnCrv4HUd/ZUsbUltbK9ZjngmtRGP367/oIOTXIg2bZh1znFQVGRhBGgCTIMSc/VWjW+cAJOYEHdJ4xV3aF4hI1rM3vKJpIIxCruI9HkznLLLdIuLXOc1meUzyQkzUN/yySBCBJrHbd2otxJnflHqFQbsj0Y3bN5zrxO4GBVFRrSXnIhaR1+lvBG/fnupDc7PW1ktJHbqD3EZGtFURUvgiQ4RXx1O+pG0CunhllUL5NGxuHLIhAGlMWPi+6+etvYu6VE01t/i+5+etvYvKsiuTJklcaEVFFFTM4VIx1k949dR1Ix1k949dAaXlJ/vl1+svfaKpehwzr3Uw2+qb27T/AHh4/wDyKqgy2QZg9g3k9lZZds9rDFtRafFL9Bp5OCRAlWgA3k5AeNHKl0C5wJPRaSltP0AAT6Tn6aZcnbBxF4Q+2ps26S4pKhGYHQ/xFNZu7f5xRUNSSfEzWeCalT9fua9RljlncPX6v2fLQHGDVstgEkb6XLfUnopyMSTwFQK2gZyJy4+4aVf4pSdoqhrMeGO2St2X0Okb89KZ7H2q6xiU06puciQYnvGhpAi9KlaADMn0Ak+qqjlwoiCfRuqXhbKVr8cH1uX6G1svhBWh38ctT6DkuTBAnNSFCMwN2YMekenDk411VJg7lDRadyu+In3RX58Qnonsiv0HyJ2kLzZjJJ/GITzZO8Lb6IJ704T9I1a8K2nnS1DnO2kvsLNocn0JPQrP7c2g3YhLikBx2egiYSkxOJXEgeEjvG0YeJbKzrJA4iMj9deJcsNql+6XB6KDgTGmR6RHed++BXMeOuWcyT9IYXXwi3Lh/wCEkcA3P1qJNRf7TqUIdbQsHWBhP8R9VZg1KysyBxMeNWOyMJR6ki9tEN5KaUYOqFdZJ7OKe2qiFZ1wVzQk1GiSlT7JCIpjafF1z8/b+zeUq5ymtp8XXPz9v7F5XYojkkn0JKKKKkUhUjHWT3j11HUjHWT3j10BpttZX92T+kPfaLrZ/B7aNLSvE02pU5LdAUMWWFLadck4iT/aT2RheU/++3X6y99ouvT/AIPdjBu1ZuFLXKsSkoSAcyXECPolR3azurJNctnsY8tYljr4ZZ5TuIUgJdUEpcHNh0EGJOSSdYnzhkRnXl+2tgrsnQhZBChiQoaKT3bjxFb74RtujAGigwqRiWnpJUIKFJgZjECDE60m+EVtTlnbOrSUOACUnUBacx4gVXBfqd8lPcvR5otwkntOdcgV2pG/jnUzdtKCs5JBCe89lem47P5jyEpZG6JUWyQkqSoHoka5g4STkRwB0mqIrQXTTakpNulwNgLJxKKswkBa+qkAZpEZnTWaQJTlVceRLglaTII7D9WdemfAttKBcNdqXB9aT6k15m0qD999bD4LHsN24J1aMehSP4TVz6ILs9B5VXnMW7yhlhStQ/6jJH+IivCI316p8Iu0ibRQnrqCfBRJ9ivLBpUCUjmK6ZPSHYa+V2yOlPDPw/zqLOEUV9Bq1fKlWQyPSmCJxZ6Sd+VVq7FWHwdEyJ3jX302s/i65+ft/ZvKSpMU6tPi65+ft/YvKiSbsSUUUUIhUjHWT3j11HUjHWT3j10BoOUapvrsf3h77RVOtj7Webt1MFUoUkOpzIKOmpJSDBkEpmNxg8aR8o1AbQu5/SHvtF16LsLkhg2aXVkEuQoBS8ITiSIA6JCVQR0idQNIrHmdWenja8abfP7GS2deqeuIUroBWITJ6QneeMgHuHCm/wAIF2XrdDmoBg8CEmMvGqL+xQ2hKsRCsRCwofKKiM0zkAUqBkgdvH5ebaXzKkOpIKR0FNiRpMg/IyIz4GoVJNNLjgjvW1r2Zvb6WhzfNICQUBRhSlElR/tcIPj2Uv8AKvxOHOZEcAOlPec6kuVc4EZgYUpT4DXszJrrayUJISjOEgT25k1tlkUtsSmGKcYSyWkv82Wy0E2ilNkwcIVlxJmcuKBETqJiKUITkO/11rNgWa1Wq3ks47dpSEvyRosDcYORnQ70ndJjveSZSJTmlSQoYTjjPTWJBkZHODkK5Cai2pFMoOSW0y6kx9Y8K0/werw7QQNy0KH1T/2UkuLYgnKekNDPDdqCYJq9yXuAi+tjwcwH6Up9Sq0WqKV2NeXlweaZTPWUtX15e2axy0Zx6PDWtFyvuMVwgahtlA9Khi/7hSEt6wCYG7Pvri6Ot8kBqxYZFSjEBJ13zlA4nM+FDNgpZyH3493vqRxCUGAZzBzHpg+nKqm10dS9g4o4ghQgADUA6CDBgGJqs41Hca4U8SZJ0qzkUjPU59hrl7XZdFKcWvZVIpxZfF1z8/b+zeUoWiDFOLQfm65+ft/YvKm3ZTTQkooorhwKkY6ye8euo6kY6ye8eugG/K0fl91+sPfaLpra/CFcJszanMFYVi7ACCIjWcJmco0zpXypV+X3Y/vDv2i6W4IzNVTjGXEjVC1TRrtk8sXEKAVC0GQEqKsIkYToRII3Hvyqrtu8UlJAwIQdycyRJOqiVaGNdBFZkvkirb1+CjdM6YdDxxan1VX45bk0zX58LhJbOfm6/T2UnVEEj0Uc0YmZ9dBST0iDE60c5BIGlX/YwPnmRp/g/wBsC3uJUAts9FbSsZQoGRiUEzJROISDpu1GsPIxi4xCwvEqWhSyUYVtyyG0JwpUowvpAZf2z5teb7FEuxznNyD0vRThlwwExCUlTgUD0jMAE5kmMEjMxJ41XN1IshG4Whpf3NwQhL9oCU4WinCUHEsIWmTGsQnOcp7IrourdTaMSXQ5qtQAIhJUFKQCYSoEan6oMtrfl/fBUm5WrPnYWgLBgQcsMgQJMZAgmd9Qp5d40yuxtVKLa0FRRhKytWJSyEmAZBkdpzFQpeg7TpoUNi3wq5wuFRCcHRBxYh0C4N+kdbhlvqJvaLCVqIt1KRnCVwSFJ6WZ0IA4g6aCTTi65at9b8H23OjmsBAVgSG9JRMGSffMVSVyucJJFvb4klaj+Jz/ABms59oz35caml8si38Iqv7PfUApSktDopSFkJVhUJEyASACEz30mvrpIBbQkRliUYJKhkSFcKL+8W6sKccK1DLpbgN3YM6pPGTpFWJIrbbI6sWyCewbydKgAqRAJyrr6OQaTtnSzuGfb7qaWg/N1z8/b+zeUvXCQQNfv40wtfi65+etvYvK4hK/YkoooqRAKkY6ye8euo6kY6ye8eugG/KkxtC7/WHftF0tW4DV/ld8YXf6w79oulAqLRbHI4qjuYNX7JgrIKQCRkQQNTprlVQJqbZt8WnJG/I/cEb92+oytrgsg/G02WL60KFQUkFXyScx3jdS1xqD3VqL1SHEg5cBxAx5AGIgVmnSZP30yqGKTa5JZ6bs4bVBB7a063BKTIgg90HONNxEemsqae7JuBzJESUnEJz0g/wNSzL2V4XzQ6VeItgyu0ccbfWlaLgKQMKQrEAlBIzSUkazmJEQRSZbaigxhVmrOIM4jnP3inar7pEjpYkg8Iwn/wDdLHSkocxJzGLecssWXpM1SpNlydMpSZTIAhQnfOcxAyiQdK4uusVSMRKiYyTuIhI0MlXZpTB9IBRAA1P1f51AFiVExll4D/OpbhduxciMyaoqM0yvzDaRvJz+/ppZV0OeTNPh0doNCRnXMV9SqDUyFllDWs0xth+brn5+39i8pRzpptafF1z8/b+zeVFI63YkoooqREKkY6ye8euo6kY6ye8eugGvKz4wux/eHftF0pwxTblWfzhd/rDv2i6VKXXCxVXJ85w19Ct9cRXU0o4m/YxRtE4cIAOX3OutQLaInL0QTGutVUKIOVMHcgMoO89vbJ/076htp8E3Pchaat7Nfwq78qrvJzrhJg1Nq1RUnTsetv6Z6Sn0bvZFfSsELz4n/CPdVJLu/jB8DUij1tNPfVO0ubJ0npCZ0J8Yz+o1ylUhI4nEfX6yK4JjEZ+T765cdCQTwAA7/vFco6mUr97Es8BlVavpr6lNXpUqKG7Z8FFdlMVwTXQdgU5tx+b7r5+29i8pWjQff7/6U1Z+L7n5629i7rnsMQ0UUV04FSMdZPePXUddsmFDvFANOV3xhd/rDv2i6UVo+UWzC7eXDiHGChbzi0nylgSlS1FJgrkZEa0u/AK/PY/emP56AoiuFUx/ATnnsfvTH89H4BX57H70x/PXCTdlBqZEa1deekDcBoBplqrPtMDtk12nYbg+Wx+9Mf8A2V2rYyyIxsbv60xu+nSjifBQgkZz2e81CRTkbMc85iOHlTGu4np51CrYiz8tj96Y/noGVrZeX1eNdg5fRPjU7exlj5bH70x/PUn4KX5zG/8ArTG/6dRa5JKRC4rX6Prmq1y5kO3Orp2S557A/wDdMfz1wrYjh+Wx+9Mfz0UQ5cC1tMnWO2mWEYQmRrqMxJHDcY03HsNdI2OsDrsdv5Uxn/joTsdzz2P3pj+epNHE6KKhhlJ+4++dQKEGmi9juEyXGP3pj+euTsJfnsfvTH89DjKCVmnFr8XXPz9v7F5VdGxHB8tj96Y/nq4toNWL6FLaxLeYKUodbcJCE3IUegowBjTrxoDP0UUV04FFFFAfZrVcirFh1q9LzCXCxbqfQStxPSSttASrAsAp6ZPHLWk2wry3bdKrm3VcIwkYEvFk4pEKxhJ0AOUb+yttyMVjVtJ2yt3GEGzUhpIcU4rncbBKUuwCpRhSoAmgEjOyWbnZ9zcpZNuu2LeaVqUy7ziwgtw4SpLonEIUQQDkNaQ3+xHmEIW62UJcEoJIhafOTnmntGVbu0u31bNu0bVJ5tLZNnz2VwLqRh5kHplBE4t0Dvph/s01ct7NbuW3G2xZq5y5CwhLBC31p5wLSUmZT0ZCjjEUB5tcbAuEIaWppQS9k0dec3dCOtnllvy1r7tDk9cMIC3GilBUUYpCkhYEltRSThWBnhMHsr0vYim2TsJT5wNpTcoLihAQtxx7mVqnq5qQsTGWe6azo5PXGzHWk36sFsLlpwtBxK0vhChicS2lUlAbxdIj5SRqcgMzccmLlDSnFMqCUhJXoVIC+oXEA4mwrKCoAGRXK+TdyA0eZWQ+YZgYucOkNgSVZ5ZaHKvRW2lWu19o3Lwm0dauVc5q0+3cSplDa+q4VKUgQCYwnTCYl2faNr2ds23dHNOvW900y+qRzTzj61IQucgl1BKZImFyKA87a5IXalqR5OsLSvmylUIPORIbTjIxLgg4RJgjLOq7GwLhYdKWVnmJL3RMthPWLidUgQZkbq2nKHY7zuzbBLLa1PWynmrltIKnG3luBaVrAzhaQIXp0QJp7c8okJ2teXSE84wOYZuVJGJtxBSlq6zGSh1jOhwg75oDyq12O84046htSm2o5xcdFM6BSjkCdwqdvk1cqaU6llRQlPOKiMQb/wCYUTi5v+3GHtrf3mzgzsvatqyecQy4wA4kZOLDrqnVJ44Ec0hUZDBOhqzyhtbtL676yNumxcRKbnm7Y822psJWy4VJx4wJRgzJyAzyAGAseQ988EFu1dUHElSDhgKSIEiYykwOO6aqJ5O3JQ6vmV4WDheJEc2qYwuA5pM5AHUiBWw2ns24d2RsjydDi8PlPUBOFflBwqMdU6woxoc60W1blm5Ttt2Spoqs5U2P6VTEh7mlREFYkrzACsWeQIHltxyeuEBoqZWA9/RZTzk5DmwM1Z5Zb8q+bQ2C+whLjjZCFkhKwUqQVJ6ycSCQFDek59lemtPJLuyFPhDCV21wyFFADTLjpuEshQOUDGg9KSQZM5mkG27W8smg1ftNJti8lfk7Yt21PlMgrbWynElOGRj/ALQGe4DAzXynHKDaFq6UeS2irYCcYVcKexTERKU4Yg980noAooooAooooAooooAr7XyigLKNnOkAhpZBBUCEKIKU9ZQMZgbzur43ZOKAKW1qB0ISSDBAMQOKkj0jjWr2Ptu8YS02iyxFAUpOJp9SjzhaOMDFlkhAGGBCu2odk8oLu3bTaptQogk4VNOFZBcTjSUgjolxpAIjVoDcaAza9nuiZbWMJKTKFZKAxKByyIAkjgKkRsh4mOaUIBVmMOSZBiYnNKshwPCtNd8rbtDpK7YNrTKiFIeGFJQGDibUrDEx0iJCsgYyrpHKm9Q2gC1wpWgIQotvHEFIbbBQoqzKmmkoy1GLeSaAzSdiP82hwIJS6SlEEFSiJnCgHEQMJziKgGzXcOLmlxhxzgVGHPpTHVyOemRrTbH5QXrKG2kWxVglP9G8VEflQwwk9EguXGaQD0SDOEirJ5TXYYwqtFSuFNrKX4ONLuJeaumSHgQM09hygDJHZT0xzLkykRzaplfUGmqt3HdQ5st5MhTTgjUFChEzE5ZdU+B4VrByxu1LKk2aZSAkhKH8KfJ3Q8ZSFwMK1IJ4CAdajt+U9+pllLdvKBgQkhhbiXS0hxISrFKVnCV5AZQSIzoCtta+W/ZWtsi1fSbVLsrzUFJcWHVkpCBhCSpO85KE61la2lzy2vYJUwlKUAAy0vCAQ2iTiJCVEo62SgVKAIBisc60UqKVApUDBBEEEagg6GgOK+k18ooAooooAooooAortLCjokmdMju1o5o8D4cNaA4oqRTChqkjvBoLCh8k+B3a0BHRXamVDUEejjpQpojUEd4+/EeNAaS35eOBcrabUkqxrSAoYnDMrJxEgkqUSBA6RAAyiK65cPLZLJQ0EkFI6KpSiTCUyogQDExJAEkxWdooDQX/AC1edYUypLeFWKSEqxdN5T5CZUQkY1HQCQBMwCLjnLqULSm2QglKkNlK1nClSWWxiCycSkoYQEqThzz3kHJ0UBq//EZ8KxIaZQSSVYeeGKVuua87KYW8tXRI1A0EVwr4RLrClIwDCgIJAXKkhKEHFKjqG0yBAmTGdZeigNY98JVypSjhbTixThDgMrKFYsePESCgRnEZRAAFOz5YKZaZQhps82CCVgqxyt5QEAgJA52RHSlIM7qz9FAatPwkXMqkNqCp6JC8IxL5xUAL0KtQZB0IIrOX96p51bioxLUVGBAkmTA4VXooAooooAooooAooooBnbbcWhAQEpICSnPEciSrzoBlR0A7ZgVKrlO6dQnfuUMzhzMKz6iRnkYzmvlFAcN8oHBGSTEaydA2mdeCI+mrjkK5QuEkkJzBHyt5WSetxWrI5aZZCiigOn+UTi5xJQZIVooZgkiAFQN3fGe+o7zbi3EkKCelqQCDHQkATAB5tJ03dpoooBbRRRQBRRRQBRRRQBRRRQBRRRQBRRRQBRRRQBRRR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8130" name="Picture 2" descr="http://harakter.at.ua/K_KACHESTVAM/gordost.jpg"/>
          <p:cNvPicPr>
            <a:picLocks noChangeAspect="1" noChangeArrowheads="1"/>
          </p:cNvPicPr>
          <p:nvPr/>
        </p:nvPicPr>
        <p:blipFill>
          <a:blip r:embed="rId9" cstate="print"/>
          <a:srcRect/>
          <a:stretch>
            <a:fillRect/>
          </a:stretch>
        </p:blipFill>
        <p:spPr bwMode="auto">
          <a:xfrm>
            <a:off x="1475656" y="4869160"/>
            <a:ext cx="1656184" cy="151216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274638"/>
            <a:ext cx="7354887" cy="1143000"/>
          </a:xfrm>
        </p:spPr>
        <p:txBody>
          <a:bodyPr/>
          <a:lstStyle/>
          <a:p>
            <a:pPr eaLnBrk="1" hangingPunct="1">
              <a:defRPr/>
            </a:pPr>
            <a:r>
              <a:rPr lang="ru-RU" dirty="0" smtClean="0">
                <a:solidFill>
                  <a:schemeClr val="accent2">
                    <a:lumMod val="50000"/>
                  </a:schemeClr>
                </a:solidFill>
                <a:latin typeface="Times New Roman" pitchFamily="18" charset="0"/>
                <a:cs typeface="Times New Roman" pitchFamily="18" charset="0"/>
              </a:rPr>
              <a:t>Принципы  манипулирования сознанием</a:t>
            </a:r>
            <a:endParaRPr lang="ru-RU" dirty="0">
              <a:solidFill>
                <a:schemeClr val="accent2">
                  <a:lumMod val="50000"/>
                </a:schemeClr>
              </a:solidFill>
              <a:latin typeface="Times New Roman" pitchFamily="18" charset="0"/>
              <a:cs typeface="Times New Roman" pitchFamily="18" charset="0"/>
            </a:endParaRPr>
          </a:p>
        </p:txBody>
      </p:sp>
      <p:sp>
        <p:nvSpPr>
          <p:cNvPr id="9219" name="Содержимое 2"/>
          <p:cNvSpPr>
            <a:spLocks noGrp="1"/>
          </p:cNvSpPr>
          <p:nvPr>
            <p:ph sz="half" idx="1"/>
          </p:nvPr>
        </p:nvSpPr>
        <p:spPr>
          <a:xfrm>
            <a:off x="1476375" y="1916113"/>
            <a:ext cx="2016125" cy="1728787"/>
          </a:xfrm>
        </p:spPr>
        <p:txBody>
          <a:bodyPr/>
          <a:lstStyle/>
          <a:p>
            <a:pPr eaLnBrk="1" hangingPunct="1"/>
            <a:endParaRPr lang="ru-RU" sz="900" smtClean="0"/>
          </a:p>
        </p:txBody>
      </p:sp>
      <p:sp>
        <p:nvSpPr>
          <p:cNvPr id="4" name="Содержимое 3"/>
          <p:cNvSpPr>
            <a:spLocks noGrp="1"/>
          </p:cNvSpPr>
          <p:nvPr>
            <p:ph sz="half" idx="2"/>
          </p:nvPr>
        </p:nvSpPr>
        <p:spPr>
          <a:xfrm>
            <a:off x="3851275" y="1773238"/>
            <a:ext cx="4830763" cy="4957762"/>
          </a:xfrm>
        </p:spPr>
        <p:txBody>
          <a:bodyPr/>
          <a:lstStyle/>
          <a:p>
            <a:pPr eaLnBrk="1" hangingPunct="1">
              <a:buFont typeface="Arial" charset="0"/>
              <a:buChar char="•"/>
              <a:defRPr/>
            </a:pPr>
            <a:r>
              <a:rPr lang="ru-RU" dirty="0" smtClean="0">
                <a:solidFill>
                  <a:schemeClr val="accent2">
                    <a:lumMod val="50000"/>
                  </a:schemeClr>
                </a:solidFill>
                <a:latin typeface="Times New Roman" pitchFamily="18" charset="0"/>
                <a:cs typeface="Times New Roman" pitchFamily="18" charset="0"/>
                <a:hlinkClick r:id="rId2" action="ppaction://hlinksldjump"/>
              </a:rPr>
              <a:t>Принцип последовательности</a:t>
            </a:r>
            <a:endParaRPr lang="ru-RU" dirty="0" smtClean="0">
              <a:solidFill>
                <a:schemeClr val="accent2">
                  <a:lumMod val="50000"/>
                </a:schemeClr>
              </a:solidFill>
              <a:latin typeface="Times New Roman" pitchFamily="18" charset="0"/>
              <a:cs typeface="Times New Roman" pitchFamily="18" charset="0"/>
            </a:endParaRPr>
          </a:p>
          <a:p>
            <a:pPr eaLnBrk="1" hangingPunct="1">
              <a:buFont typeface="Arial" charset="0"/>
              <a:buChar char="•"/>
              <a:defRPr/>
            </a:pPr>
            <a:r>
              <a:rPr lang="ru-RU" dirty="0" smtClean="0">
                <a:solidFill>
                  <a:schemeClr val="accent2">
                    <a:lumMod val="50000"/>
                  </a:schemeClr>
                </a:solidFill>
                <a:latin typeface="Times New Roman" pitchFamily="18" charset="0"/>
                <a:cs typeface="Times New Roman" pitchFamily="18" charset="0"/>
                <a:hlinkClick r:id="rId3" action="ppaction://hlinksldjump"/>
              </a:rPr>
              <a:t>Принцип благосклонности</a:t>
            </a:r>
            <a:endParaRPr lang="ru-RU" dirty="0" smtClean="0">
              <a:solidFill>
                <a:schemeClr val="accent2">
                  <a:lumMod val="50000"/>
                </a:schemeClr>
              </a:solidFill>
              <a:latin typeface="Times New Roman" pitchFamily="18" charset="0"/>
              <a:cs typeface="Times New Roman" pitchFamily="18" charset="0"/>
            </a:endParaRPr>
          </a:p>
          <a:p>
            <a:pPr eaLnBrk="1" hangingPunct="1">
              <a:buFont typeface="Arial" charset="0"/>
              <a:buChar char="•"/>
              <a:defRPr/>
            </a:pPr>
            <a:r>
              <a:rPr lang="ru-RU" dirty="0" smtClean="0">
                <a:solidFill>
                  <a:schemeClr val="accent2">
                    <a:lumMod val="50000"/>
                  </a:schemeClr>
                </a:solidFill>
                <a:latin typeface="Times New Roman" pitchFamily="18" charset="0"/>
                <a:cs typeface="Times New Roman" pitchFamily="18" charset="0"/>
                <a:hlinkClick r:id="rId4" action="ppaction://hlinksldjump"/>
              </a:rPr>
              <a:t>Принцип авторитета</a:t>
            </a:r>
            <a:endParaRPr lang="ru-RU" dirty="0" smtClean="0">
              <a:solidFill>
                <a:schemeClr val="accent2">
                  <a:lumMod val="50000"/>
                </a:schemeClr>
              </a:solidFill>
              <a:latin typeface="Times New Roman" pitchFamily="18" charset="0"/>
              <a:cs typeface="Times New Roman" pitchFamily="18" charset="0"/>
            </a:endParaRPr>
          </a:p>
          <a:p>
            <a:pPr eaLnBrk="1" hangingPunct="1">
              <a:buFont typeface="Arial" charset="0"/>
              <a:buChar char="•"/>
              <a:defRPr/>
            </a:pPr>
            <a:r>
              <a:rPr lang="ru-RU" dirty="0" smtClean="0">
                <a:solidFill>
                  <a:schemeClr val="accent2">
                    <a:lumMod val="50000"/>
                  </a:schemeClr>
                </a:solidFill>
                <a:latin typeface="Times New Roman" pitchFamily="18" charset="0"/>
                <a:cs typeface="Times New Roman" pitchFamily="18" charset="0"/>
                <a:hlinkClick r:id="rId5" action="ppaction://hlinksldjump"/>
              </a:rPr>
              <a:t>Принцип ориентации на других</a:t>
            </a:r>
            <a:endParaRPr lang="ru-RU" dirty="0" smtClean="0">
              <a:solidFill>
                <a:schemeClr val="accent2">
                  <a:lumMod val="50000"/>
                </a:schemeClr>
              </a:solidFill>
              <a:latin typeface="Times New Roman" pitchFamily="18" charset="0"/>
              <a:cs typeface="Times New Roman" pitchFamily="18" charset="0"/>
            </a:endParaRPr>
          </a:p>
          <a:p>
            <a:pPr eaLnBrk="1" hangingPunct="1">
              <a:buFont typeface="Arial" charset="0"/>
              <a:buChar char="•"/>
              <a:defRPr/>
            </a:pPr>
            <a:r>
              <a:rPr lang="ru-RU" dirty="0" smtClean="0">
                <a:solidFill>
                  <a:schemeClr val="accent2">
                    <a:lumMod val="50000"/>
                  </a:schemeClr>
                </a:solidFill>
                <a:latin typeface="Times New Roman" pitchFamily="18" charset="0"/>
                <a:cs typeface="Times New Roman" pitchFamily="18" charset="0"/>
                <a:hlinkClick r:id="rId6" action="ppaction://hlinksldjump"/>
              </a:rPr>
              <a:t>Принцип взаимного обмена</a:t>
            </a:r>
            <a:endParaRPr lang="ru-RU" dirty="0" smtClean="0">
              <a:solidFill>
                <a:schemeClr val="accent2">
                  <a:lumMod val="50000"/>
                </a:schemeClr>
              </a:solidFill>
              <a:latin typeface="Times New Roman" pitchFamily="18" charset="0"/>
              <a:cs typeface="Times New Roman" pitchFamily="18" charset="0"/>
            </a:endParaRPr>
          </a:p>
          <a:p>
            <a:pPr eaLnBrk="1" hangingPunct="1">
              <a:buFont typeface="Arial" charset="0"/>
              <a:buChar char="•"/>
              <a:defRPr/>
            </a:pPr>
            <a:r>
              <a:rPr lang="ru-RU" dirty="0" smtClean="0">
                <a:solidFill>
                  <a:schemeClr val="accent2">
                    <a:lumMod val="50000"/>
                  </a:schemeClr>
                </a:solidFill>
                <a:latin typeface="Times New Roman" pitchFamily="18" charset="0"/>
                <a:cs typeface="Times New Roman" pitchFamily="18" charset="0"/>
                <a:hlinkClick r:id="rId7" action="ppaction://hlinksldjump"/>
              </a:rPr>
              <a:t>Принцип дефицита времени</a:t>
            </a:r>
            <a:endParaRPr lang="ru-RU" dirty="0" smtClean="0">
              <a:solidFill>
                <a:schemeClr val="accent2">
                  <a:lumMod val="50000"/>
                </a:schemeClr>
              </a:solidFill>
              <a:latin typeface="Times New Roman" pitchFamily="18" charset="0"/>
              <a:cs typeface="Times New Roman" pitchFamily="18" charset="0"/>
            </a:endParaRPr>
          </a:p>
          <a:p>
            <a:pPr eaLnBrk="1" hangingPunct="1">
              <a:buFont typeface="Arial" charset="0"/>
              <a:buChar char="•"/>
              <a:defRPr/>
            </a:pPr>
            <a:endParaRPr lang="ru-RU" dirty="0">
              <a:solidFill>
                <a:schemeClr val="accent2">
                  <a:lumMod val="50000"/>
                </a:schemeClr>
              </a:solidFill>
              <a:latin typeface="Times New Roman" pitchFamily="18" charset="0"/>
              <a:cs typeface="Times New Roman" pitchFamily="18" charset="0"/>
            </a:endParaRPr>
          </a:p>
        </p:txBody>
      </p:sp>
      <p:pic>
        <p:nvPicPr>
          <p:cNvPr id="9221" name="irc_mi" descr="http://hantaro.ru/assets/images/dirizher.jpg"/>
          <p:cNvPicPr>
            <a:picLocks noChangeAspect="1" noChangeArrowheads="1"/>
          </p:cNvPicPr>
          <p:nvPr/>
        </p:nvPicPr>
        <p:blipFill>
          <a:blip r:embed="rId8" cstate="print"/>
          <a:srcRect/>
          <a:stretch>
            <a:fillRect/>
          </a:stretch>
        </p:blipFill>
        <p:spPr bwMode="auto">
          <a:xfrm>
            <a:off x="1476375" y="1844675"/>
            <a:ext cx="2374900" cy="3960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Шаблон 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2</Template>
  <TotalTime>1313</TotalTime>
  <Words>2480</Words>
  <Application>Microsoft Office PowerPoint</Application>
  <PresentationFormat>Экран (4:3)</PresentationFormat>
  <Paragraphs>250</Paragraphs>
  <Slides>51</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51</vt:i4>
      </vt:variant>
    </vt:vector>
  </HeadingPairs>
  <TitlesOfParts>
    <vt:vector size="52" baseType="lpstr">
      <vt:lpstr>Шаблон 2</vt:lpstr>
      <vt:lpstr>ОСТОРОЖНО, МАНИПУЛЯЦИЯ!</vt:lpstr>
      <vt:lpstr>Цель мастер-класса</vt:lpstr>
      <vt:lpstr>Ожидаемые результаты</vt:lpstr>
      <vt:lpstr>Слайд 4</vt:lpstr>
      <vt:lpstr>Психологическая манипуляция </vt:lpstr>
      <vt:lpstr>Слайд 6</vt:lpstr>
      <vt:lpstr>Реклама – двигатель торговли</vt:lpstr>
      <vt:lpstr>ОСТОРОЖНО, МАНИПУЛЯЦИЯ!</vt:lpstr>
      <vt:lpstr>Принципы  манипулирования сознанием</vt:lpstr>
      <vt:lpstr>Принцип последовательности </vt:lpstr>
      <vt:lpstr>Слайд 11</vt:lpstr>
      <vt:lpstr>Задание № 1.</vt:lpstr>
      <vt:lpstr>Принцип благосклонности </vt:lpstr>
      <vt:lpstr> Задание № 2. Посмотрите небольшой фрагмент из фильма «Небесные ласточки». Подумайте, как этот принцип реализуется в поведении Денизы. </vt:lpstr>
      <vt:lpstr>Принцип авторитета </vt:lpstr>
      <vt:lpstr>Принцип ориентации на других </vt:lpstr>
      <vt:lpstr>Задание № 3.</vt:lpstr>
      <vt:lpstr>Принцип взаимного обмена </vt:lpstr>
      <vt:lpstr> Задание № 4. </vt:lpstr>
      <vt:lpstr>Принцип дефицита  </vt:lpstr>
      <vt:lpstr>Задание № 5. </vt:lpstr>
      <vt:lpstr>Защита от манипуляторов</vt:lpstr>
      <vt:lpstr>Слайд 23</vt:lpstr>
      <vt:lpstr>Стивен Карпман - </vt:lpstr>
      <vt:lpstr>Манипуляции  в межличностных отношениях</vt:lpstr>
      <vt:lpstr>СИМПТОМЫ ЖЕРТВЫ</vt:lpstr>
      <vt:lpstr>СИМПТОМЫ  ПРЕСЛЕДОВАТЕЛЯ</vt:lpstr>
      <vt:lpstr>СИМПТОМЫ СПАСАТЕЛЯ</vt:lpstr>
      <vt:lpstr>Суть Треугольника Карпмана</vt:lpstr>
      <vt:lpstr>Задание № 6. Мозговой штурм</vt:lpstr>
      <vt:lpstr>Задание № 7. </vt:lpstr>
      <vt:lpstr> Вопросы для анализа ситуаций: </vt:lpstr>
      <vt:lpstr>Роли, определенные Ст. Карпманом</vt:lpstr>
      <vt:lpstr>Ситуация 1.  «Непослушный ребенок». </vt:lpstr>
      <vt:lpstr>Ситуация 2. Разбитая любовь. </vt:lpstr>
      <vt:lpstr>Ситуация № 3. «Обиженная дочь»</vt:lpstr>
      <vt:lpstr>ГС 1 2 3</vt:lpstr>
      <vt:lpstr>Задание № 8. </vt:lpstr>
      <vt:lpstr>Договор об ответственности</vt:lpstr>
      <vt:lpstr>Договор о распределении ответственности </vt:lpstr>
      <vt:lpstr>КАРТА РЕФЛЕКСИИ</vt:lpstr>
      <vt:lpstr>Спасибо за внимание!  Успехов в общении с манипуляторами!!! </vt:lpstr>
      <vt:lpstr>Пассивная защита от манипуляции </vt:lpstr>
      <vt:lpstr>Главные психологические методы при пассивной защите от манипуляции: </vt:lpstr>
      <vt:lpstr>хх</vt:lpstr>
      <vt:lpstr>Техники защиты от переноса чужой проблемы на Ваши плечи</vt:lpstr>
      <vt:lpstr>«Энергетическая» помощь</vt:lpstr>
      <vt:lpstr>«Перевод стрелок»</vt:lpstr>
      <vt:lpstr>Заключение договора о распределении ответственности. </vt:lpstr>
      <vt:lpstr>Косвенный совет</vt:lpstr>
      <vt:lpstr>пм</vt:lpstr>
    </vt:vector>
  </TitlesOfParts>
  <Company>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МАНИПУЛЯТОРЫ</dc:title>
  <dc:creator>User</dc:creator>
  <cp:lastModifiedBy>User</cp:lastModifiedBy>
  <cp:revision>192</cp:revision>
  <dcterms:created xsi:type="dcterms:W3CDTF">2013-07-01T05:08:50Z</dcterms:created>
  <dcterms:modified xsi:type="dcterms:W3CDTF">2013-11-03T06:42:27Z</dcterms:modified>
</cp:coreProperties>
</file>