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0"/>
            <a:ext cx="8424936" cy="1440160"/>
          </a:xfrm>
        </p:spPr>
        <p:txBody>
          <a:bodyPr/>
          <a:lstStyle/>
          <a:p>
            <a:r>
              <a:rPr lang="ru-RU" dirty="0" smtClean="0"/>
              <a:t>Мой город - Качканар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6067648" cy="45507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910045"/>
            <a:ext cx="2112437" cy="294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036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Дворец культуры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93287"/>
            <a:ext cx="7056784" cy="47233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56992"/>
            <a:ext cx="2195736" cy="306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542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Дворец спорта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7" y="1844824"/>
            <a:ext cx="6878375" cy="46085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967" y="3501008"/>
            <a:ext cx="227037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70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 на гору </a:t>
            </a:r>
            <a:r>
              <a:rPr lang="ru-RU" dirty="0"/>
              <a:t>К</a:t>
            </a:r>
            <a:r>
              <a:rPr lang="ru-RU" dirty="0" smtClean="0"/>
              <a:t>ачканар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268" y="1700808"/>
            <a:ext cx="6600091" cy="49500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248" y="3968959"/>
            <a:ext cx="1931752" cy="2695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301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Наш знаменитый Верблюд на вершине горы Качканар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23095"/>
            <a:ext cx="7344816" cy="48965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111" y="3519364"/>
            <a:ext cx="2239889" cy="312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15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608485" cy="1600200"/>
          </a:xfrm>
        </p:spPr>
        <p:txBody>
          <a:bodyPr/>
          <a:lstStyle/>
          <a:p>
            <a:r>
              <a:rPr lang="ru-RU" dirty="0" smtClean="0"/>
              <a:t>Качканарский пруд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72816"/>
            <a:ext cx="6502744" cy="48770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933056"/>
            <a:ext cx="1946811" cy="271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206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715200" cy="1600200"/>
          </a:xfrm>
        </p:spPr>
        <p:txBody>
          <a:bodyPr/>
          <a:lstStyle/>
          <a:p>
            <a:r>
              <a:rPr lang="ru-RU" dirty="0" smtClean="0"/>
              <a:t>Лодочная станция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337" y="1844824"/>
            <a:ext cx="7200800" cy="48065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938161"/>
            <a:ext cx="1944216" cy="271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87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1268760"/>
          </a:xfrm>
        </p:spPr>
        <p:txBody>
          <a:bodyPr/>
          <a:lstStyle/>
          <a:p>
            <a:r>
              <a:rPr lang="ru-RU" dirty="0" smtClean="0"/>
              <a:t>Памятник героям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544"/>
            <a:ext cx="6696744" cy="50358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429000"/>
            <a:ext cx="2304256" cy="321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194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419056" cy="1600200"/>
          </a:xfrm>
        </p:spPr>
        <p:txBody>
          <a:bodyPr/>
          <a:lstStyle/>
          <a:p>
            <a:r>
              <a:rPr lang="ru-RU" dirty="0" smtClean="0"/>
              <a:t>Церковь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90" y="1772816"/>
            <a:ext cx="6432715" cy="48245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905" y="3861048"/>
            <a:ext cx="2088232" cy="291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92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0" y="5085184"/>
            <a:ext cx="6516216" cy="16561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i="1" dirty="0">
                <a:solidFill>
                  <a:schemeClr val="tx1"/>
                </a:solidFill>
              </a:rPr>
              <a:t>Наш город большой и прекрасный,</a:t>
            </a:r>
            <a:br>
              <a:rPr lang="ru-RU" sz="2000" b="1" i="1" dirty="0">
                <a:solidFill>
                  <a:schemeClr val="tx1"/>
                </a:solidFill>
              </a:rPr>
            </a:br>
            <a:r>
              <a:rPr lang="ru-RU" sz="2000" b="1" i="1" dirty="0">
                <a:solidFill>
                  <a:schemeClr val="tx1"/>
                </a:solidFill>
              </a:rPr>
              <a:t>Наш город красив и богат!</a:t>
            </a:r>
            <a:br>
              <a:rPr lang="ru-RU" sz="2000" b="1" i="1" dirty="0">
                <a:solidFill>
                  <a:schemeClr val="tx1"/>
                </a:solidFill>
              </a:rPr>
            </a:br>
            <a:r>
              <a:rPr lang="ru-RU" sz="2000" b="1" i="1" dirty="0">
                <a:solidFill>
                  <a:schemeClr val="tx1"/>
                </a:solidFill>
              </a:rPr>
              <a:t>В нем улицы есть и парки,</a:t>
            </a:r>
            <a:br>
              <a:rPr lang="ru-RU" sz="2000" b="1" i="1" dirty="0">
                <a:solidFill>
                  <a:schemeClr val="tx1"/>
                </a:solidFill>
              </a:rPr>
            </a:br>
            <a:r>
              <a:rPr lang="ru-RU" sz="2000" b="1" i="1" dirty="0">
                <a:solidFill>
                  <a:schemeClr val="tx1"/>
                </a:solidFill>
              </a:rPr>
              <a:t>Цветет Качканар, словно сад!</a:t>
            </a:r>
            <a:br>
              <a:rPr lang="ru-RU" sz="2000" b="1" i="1" dirty="0">
                <a:solidFill>
                  <a:schemeClr val="tx1"/>
                </a:solidFill>
              </a:rPr>
            </a:br>
            <a:endParaRPr lang="ru-RU" sz="20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5613"/>
            <a:ext cx="6058847" cy="44835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852936"/>
            <a:ext cx="257996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719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83568" y="4868863"/>
            <a:ext cx="6012507" cy="1800225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i="1" dirty="0">
                <a:solidFill>
                  <a:schemeClr val="tx1"/>
                </a:solidFill>
              </a:rPr>
              <a:t>Он стоит величаво и гордо, </a:t>
            </a:r>
          </a:p>
          <a:p>
            <a:pPr marL="0" indent="0" algn="ctr">
              <a:buNone/>
            </a:pPr>
            <a:r>
              <a:rPr lang="ru-RU" sz="2000" b="1" i="1" dirty="0">
                <a:solidFill>
                  <a:schemeClr val="tx1"/>
                </a:solidFill>
              </a:rPr>
              <a:t>Опоясанный горной каймой.</a:t>
            </a:r>
          </a:p>
          <a:p>
            <a:pPr marL="0" indent="0" algn="ctr">
              <a:buNone/>
            </a:pPr>
            <a:r>
              <a:rPr lang="ru-RU" sz="2000" b="1" i="1" dirty="0">
                <a:solidFill>
                  <a:schemeClr val="tx1"/>
                </a:solidFill>
              </a:rPr>
              <a:t>И по праву гордятся люди,</a:t>
            </a:r>
          </a:p>
          <a:p>
            <a:pPr marL="0" indent="0" algn="ctr">
              <a:buNone/>
            </a:pPr>
            <a:r>
              <a:rPr lang="ru-RU" sz="2000" b="1" i="1" dirty="0">
                <a:solidFill>
                  <a:schemeClr val="tx1"/>
                </a:solidFill>
              </a:rPr>
              <a:t>Величавой его красотой!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76672"/>
            <a:ext cx="6264696" cy="41764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356992"/>
            <a:ext cx="2508744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912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91264" cy="1339552"/>
          </a:xfrm>
        </p:spPr>
        <p:txBody>
          <a:bodyPr/>
          <a:lstStyle/>
          <a:p>
            <a:r>
              <a:rPr lang="ru-RU" sz="3600" dirty="0" smtClean="0"/>
              <a:t>Улица </a:t>
            </a:r>
            <a:r>
              <a:rPr lang="ru-RU" sz="3600" dirty="0"/>
              <a:t>С</a:t>
            </a:r>
            <a:r>
              <a:rPr lang="ru-RU" sz="3600" dirty="0" smtClean="0"/>
              <a:t>вердлова- главная улица моего города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78" y="1556791"/>
            <a:ext cx="6823073" cy="51173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557" y="3501008"/>
            <a:ext cx="2273763" cy="317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56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Стадион «Горняк»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44824"/>
            <a:ext cx="7235840" cy="48050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598" y="3645024"/>
            <a:ext cx="2153208" cy="30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95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Здание </a:t>
            </a:r>
            <a:r>
              <a:rPr lang="ru-RU" sz="4400" dirty="0" smtClean="0"/>
              <a:t>Администрации нашего  </a:t>
            </a:r>
            <a:r>
              <a:rPr lang="ru-RU" sz="4400" dirty="0" smtClean="0"/>
              <a:t>города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6624736" cy="49685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501008"/>
            <a:ext cx="2321969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7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800" dirty="0" smtClean="0"/>
              <a:t>Фонтан</a:t>
            </a:r>
            <a:r>
              <a:rPr lang="ru-RU" sz="4800" dirty="0"/>
              <a:t> </a:t>
            </a:r>
            <a:r>
              <a:rPr lang="ru-RU" sz="4800" dirty="0" smtClean="0"/>
              <a:t>на главной площади города</a:t>
            </a:r>
            <a:endParaRPr lang="ru-RU" sz="4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72816"/>
            <a:ext cx="7272808" cy="48485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933056"/>
            <a:ext cx="2012373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595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Железнодорожный вокзал</a:t>
            </a:r>
            <a:endParaRPr lang="ru-RU" sz="4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00807"/>
            <a:ext cx="6248134" cy="48646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763" y="3346733"/>
            <a:ext cx="2510237" cy="350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78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Автовокзал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94" y="1628800"/>
            <a:ext cx="7341230" cy="48965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312" y="3780036"/>
            <a:ext cx="2122024" cy="296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140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47</TotalTime>
  <Words>75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Исполнительная</vt:lpstr>
      <vt:lpstr>Мой город - Качканар</vt:lpstr>
      <vt:lpstr>Презентация PowerPoint</vt:lpstr>
      <vt:lpstr>Презентация PowerPoint</vt:lpstr>
      <vt:lpstr>Улица Свердлова- главная улица моего города</vt:lpstr>
      <vt:lpstr>Стадион «Горняк»</vt:lpstr>
      <vt:lpstr>Здание Администрации нашего  города</vt:lpstr>
      <vt:lpstr> Фонтан на главной площади города</vt:lpstr>
      <vt:lpstr>Железнодорожный вокзал</vt:lpstr>
      <vt:lpstr>Автовокзал</vt:lpstr>
      <vt:lpstr>Дворец культуры</vt:lpstr>
      <vt:lpstr>Дворец спорта</vt:lpstr>
      <vt:lpstr>Вид на гору Качканар</vt:lpstr>
      <vt:lpstr>Наш знаменитый Верблюд на вершине горы Качканар</vt:lpstr>
      <vt:lpstr>Качканарский пруд</vt:lpstr>
      <vt:lpstr>Лодочная станция</vt:lpstr>
      <vt:lpstr>Памятник героям</vt:lpstr>
      <vt:lpstr>Церковь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 - Качканар</dc:title>
  <dc:creator>DNS</dc:creator>
  <cp:lastModifiedBy>DNS</cp:lastModifiedBy>
  <cp:revision>10</cp:revision>
  <dcterms:created xsi:type="dcterms:W3CDTF">2016-02-23T06:17:41Z</dcterms:created>
  <dcterms:modified xsi:type="dcterms:W3CDTF">2016-02-24T12:12:09Z</dcterms:modified>
</cp:coreProperties>
</file>