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642164-C40E-4D81-BB7B-7EDF71A96BCB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EBD59A-6E13-4228-B778-7A47A3415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0B78C-40EA-4F11-8FBB-8A183E35A3BC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AE994-D907-4951-8FD2-5AAD86C3B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E5F06-21FD-403B-ACCA-1492499F434A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4D2E1-9993-4915-A3B2-81C90F5EF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6E571-B6C3-4E4E-977A-3DA3734478F5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36E0C-06D3-47F1-8F77-64D43911C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7060A-4643-4860-8304-840A306D19BB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43F2-52CF-4F64-A2E3-FCF0150BB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80CA-A702-4A73-8202-4E176A17EEB7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BA95A-6053-456A-89CF-E9ECEE578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6D68A-B099-4952-8367-3A9C99F198B4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92BDC-E5D1-48FA-894A-521E9355C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FB694-F31A-41A7-AE45-AF3C712970CE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11AFA-9B28-4D05-B224-99B9AF26C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8BFB2-C09F-4E06-9C08-C04850D8634C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5F1A3-6B30-4AED-A9E6-CE9A2169E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DCE02-C838-43F3-9EC7-CDB854F61BFA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91002-576D-4E74-92EC-E49A74763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089C3-BA51-46C7-940B-895A99A963C4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6398D-28E0-4ECF-BB90-987906F36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9D1CC-FA1E-4B37-9ED6-8C08D540BD50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2678D-3EFC-44BF-B114-A5C83BAE7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C08AB7-A077-44E9-81CE-F7E8376D36FA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3431E8-4C12-4162-893D-6DCBD131C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riroda_kartinki_foto_02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66000"/>
          </a:blip>
          <a:stretch>
            <a:fillRect/>
          </a:stretch>
        </p:blipFill>
        <p:spPr>
          <a:xfrm>
            <a:off x="214282" y="122987"/>
            <a:ext cx="8715436" cy="6735013"/>
          </a:xfrm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14353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>Люблю тебя, мой отчий край родной,</a:t>
            </a:r>
            <a:b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>Березок перелески не густые, </a:t>
            </a:r>
            <a:b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>Речушку, что бежит там под горой,</a:t>
            </a:r>
            <a:b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>И журавлей, летящих вновь в Россию!</a:t>
            </a:r>
            <a:b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> </a:t>
            </a:r>
            <a:b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>Люблю я все: и  реки, и поля,</a:t>
            </a:r>
            <a:b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>И травы эти, и леса густые!</a:t>
            </a:r>
            <a:b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>Ведь это ты, моя, моя Земля!</a:t>
            </a:r>
            <a:b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>Кусочек дорогой моей России!</a:t>
            </a:r>
            <a:r>
              <a:rPr lang="ru-RU" sz="2800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Candara" pitchFamily="34" charset="0"/>
                <a:cs typeface="Shruti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cs typeface="Shruti" pitchFamily="34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cs typeface="Shruti" pitchFamily="34" charset="0"/>
              </a:rPr>
            </a:br>
            <a:endParaRPr lang="ru-RU" sz="2400" dirty="0" smtClean="0">
              <a:solidFill>
                <a:srgbClr val="C00000"/>
              </a:solidFill>
              <a:cs typeface="Shruti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D9845EC-924B-40A2-B7F1-A3AF9F6B9CA7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D2ADF-4CBD-47EC-9D8D-54F038C0DF16}" type="slidenum">
              <a:rPr lang="ru-RU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8DCE02-C838-43F3-9EC7-CDB854F61BFA}" type="datetime1">
              <a:rPr lang="ru-RU" smtClean="0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F91002-576D-4E74-92EC-E49A747630D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71802" y="1071546"/>
            <a:ext cx="3440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Бутурлиновка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2928934"/>
            <a:ext cx="2896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Математика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3636" y="3000372"/>
            <a:ext cx="2139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Потомки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3357554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214942" y="1785926"/>
            <a:ext cx="128588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Тема урока: «Составление и решение задач с помощью квадратных уравнений»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357694"/>
            <a:ext cx="6400800" cy="17526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Цель: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учиться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составлять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решать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задачи с помощью квадратных уравнений</a:t>
            </a:r>
          </a:p>
        </p:txBody>
      </p:sp>
      <p:pic>
        <p:nvPicPr>
          <p:cNvPr id="4" name="Picture 2" descr="H:\Documents and Settings\Aida\Рабочий стол\НОвая ГРАФИКА сборник\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857760"/>
            <a:ext cx="1952628" cy="1437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:\Documents and Settings\Aida\Рабочий стол\МОИ шаблоны ЭКСПЕРИМЕНТы\collag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295605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математика - 2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- 21</Template>
  <TotalTime>23</TotalTime>
  <Words>39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математика - 21</vt:lpstr>
      <vt:lpstr>Люблю тебя, мой отчий край родной, Березок перелески не густые,  Речушку, что бежит там под горой, И журавлей, летящих вновь в Россию!   Люблю я все: и  реки, и поля, И травы эти, и леса густые! Ведь это ты, моя, моя Земля! Кусочек дорогой моей России!  </vt:lpstr>
      <vt:lpstr>Слайд 2</vt:lpstr>
      <vt:lpstr>Тема урока: «Составление и решение задач с помощью квадратных уравнений»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аппии</dc:title>
  <dc:creator>Оля</dc:creator>
  <cp:lastModifiedBy>Оля</cp:lastModifiedBy>
  <cp:revision>5</cp:revision>
  <dcterms:created xsi:type="dcterms:W3CDTF">2017-01-31T19:57:21Z</dcterms:created>
  <dcterms:modified xsi:type="dcterms:W3CDTF">2017-02-01T04:37:23Z</dcterms:modified>
</cp:coreProperties>
</file>